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73" r:id="rId1"/>
  </p:sldMasterIdLst>
  <p:notesMasterIdLst>
    <p:notesMasterId r:id="rId11"/>
  </p:notesMasterIdLst>
  <p:sldIdLst>
    <p:sldId id="256" r:id="rId2"/>
    <p:sldId id="257" r:id="rId3"/>
    <p:sldId id="258" r:id="rId4"/>
    <p:sldId id="259" r:id="rId5"/>
    <p:sldId id="260" r:id="rId6"/>
    <p:sldId id="261" r:id="rId7"/>
    <p:sldId id="262" r:id="rId8"/>
    <p:sldId id="264" r:id="rId9"/>
    <p:sldId id="263" r:id="rId10"/>
  </p:sldIdLst>
  <p:sldSz cx="12192000" cy="6858000"/>
  <p:notesSz cx="6858000" cy="9144000"/>
  <p:embeddedFontLst>
    <p:embeddedFont>
      <p:font typeface="Inter Light" panose="020B0604020202020204"/>
      <p:regular r:id="rId12"/>
      <p:bold r:id="rId13"/>
      <p:italic r:id="rId14"/>
      <p:boldItalic r:id="rId15"/>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102" d="100"/>
          <a:sy n="102" d="100"/>
        </p:scale>
        <p:origin x="258" y="11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font" Target="fonts/font2.fntdata"/><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font" Target="fonts/font1.fntdata"/><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font" Target="fonts/font4.fntdata"/><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font" Target="fonts/font3.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5"/>
        <p:cNvGrpSpPr/>
        <p:nvPr/>
      </p:nvGrpSpPr>
      <p:grpSpPr>
        <a:xfrm>
          <a:off x="0" y="0"/>
          <a:ext cx="0" cy="0"/>
          <a:chOff x="0" y="0"/>
          <a:chExt cx="0" cy="0"/>
        </a:xfrm>
      </p:grpSpPr>
      <p:sp>
        <p:nvSpPr>
          <p:cNvPr id="76" name="Google Shape;76;p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77" name="Google Shape;77;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8"/>
        <p:cNvGrpSpPr/>
        <p:nvPr/>
      </p:nvGrpSpPr>
      <p:grpSpPr>
        <a:xfrm>
          <a:off x="0" y="0"/>
          <a:ext cx="0" cy="0"/>
          <a:chOff x="0" y="0"/>
          <a:chExt cx="0" cy="0"/>
        </a:xfrm>
      </p:grpSpPr>
      <p:sp>
        <p:nvSpPr>
          <p:cNvPr id="99" name="Google Shape;99;p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00" name="Google Shape;100;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9"/>
        <p:cNvGrpSpPr/>
        <p:nvPr/>
      </p:nvGrpSpPr>
      <p:grpSpPr>
        <a:xfrm>
          <a:off x="0" y="0"/>
          <a:ext cx="0" cy="0"/>
          <a:chOff x="0" y="0"/>
          <a:chExt cx="0" cy="0"/>
        </a:xfrm>
      </p:grpSpPr>
      <p:sp>
        <p:nvSpPr>
          <p:cNvPr id="130" name="Google Shape;130;p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
        <p:nvSpPr>
          <p:cNvPr id="131" name="Google Shape;131;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7"/>
        <p:cNvGrpSpPr/>
        <p:nvPr/>
      </p:nvGrpSpPr>
      <p:grpSpPr>
        <a:xfrm>
          <a:off x="0" y="0"/>
          <a:ext cx="0" cy="0"/>
          <a:chOff x="0" y="0"/>
          <a:chExt cx="0" cy="0"/>
        </a:xfrm>
      </p:grpSpPr>
      <p:sp>
        <p:nvSpPr>
          <p:cNvPr id="148" name="Google Shape;148;p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49" name="Google Shape;149;p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2"/>
        <p:cNvGrpSpPr/>
        <p:nvPr/>
      </p:nvGrpSpPr>
      <p:grpSpPr>
        <a:xfrm>
          <a:off x="0" y="0"/>
          <a:ext cx="0" cy="0"/>
          <a:chOff x="0" y="0"/>
          <a:chExt cx="0" cy="0"/>
        </a:xfrm>
      </p:grpSpPr>
      <p:sp>
        <p:nvSpPr>
          <p:cNvPr id="173" name="Google Shape;173;p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74" name="Google Shape;174;p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0"/>
        <p:cNvGrpSpPr/>
        <p:nvPr/>
      </p:nvGrpSpPr>
      <p:grpSpPr>
        <a:xfrm>
          <a:off x="0" y="0"/>
          <a:ext cx="0" cy="0"/>
          <a:chOff x="0" y="0"/>
          <a:chExt cx="0" cy="0"/>
        </a:xfrm>
      </p:grpSpPr>
      <p:sp>
        <p:nvSpPr>
          <p:cNvPr id="191" name="Google Shape;191;p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
        <p:nvSpPr>
          <p:cNvPr id="192" name="Google Shape;192;p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2"/>
        <p:cNvGrpSpPr/>
        <p:nvPr/>
      </p:nvGrpSpPr>
      <p:grpSpPr>
        <a:xfrm>
          <a:off x="0" y="0"/>
          <a:ext cx="0" cy="0"/>
          <a:chOff x="0" y="0"/>
          <a:chExt cx="0" cy="0"/>
        </a:xfrm>
      </p:grpSpPr>
      <p:sp>
        <p:nvSpPr>
          <p:cNvPr id="213" name="Google Shape;213;p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14" name="Google Shape;214;p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4"/>
        <p:cNvGrpSpPr/>
        <p:nvPr/>
      </p:nvGrpSpPr>
      <p:grpSpPr>
        <a:xfrm>
          <a:off x="0" y="0"/>
          <a:ext cx="0" cy="0"/>
          <a:chOff x="0" y="0"/>
          <a:chExt cx="0" cy="0"/>
        </a:xfrm>
      </p:grpSpPr>
      <p:sp>
        <p:nvSpPr>
          <p:cNvPr id="265" name="Google Shape;265;p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66" name="Google Shape;266;p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9"/>
        <p:cNvGrpSpPr/>
        <p:nvPr/>
      </p:nvGrpSpPr>
      <p:grpSpPr>
        <a:xfrm>
          <a:off x="0" y="0"/>
          <a:ext cx="0" cy="0"/>
          <a:chOff x="0" y="0"/>
          <a:chExt cx="0" cy="0"/>
        </a:xfrm>
      </p:grpSpPr>
      <p:sp>
        <p:nvSpPr>
          <p:cNvPr id="240" name="Google Shape;240;p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41" name="Google Shape;241;p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Slide1">
  <p:cSld name="Slide1">
    <p:bg>
      <p:bgPr>
        <a:solidFill>
          <a:schemeClr val="dk1"/>
        </a:solidFill>
        <a:effectLst/>
      </p:bgPr>
    </p:bg>
    <p:spTree>
      <p:nvGrpSpPr>
        <p:cNvPr id="1" name="Shape 6"/>
        <p:cNvGrpSpPr/>
        <p:nvPr/>
      </p:nvGrpSpPr>
      <p:grpSpPr>
        <a:xfrm>
          <a:off x="0" y="0"/>
          <a:ext cx="0" cy="0"/>
          <a:chOff x="0" y="0"/>
          <a:chExt cx="0" cy="0"/>
        </a:xfrm>
      </p:grpSpPr>
      <p:sp>
        <p:nvSpPr>
          <p:cNvPr id="7" name="Google Shape;7;p2"/>
          <p:cNvSpPr>
            <a:spLocks noGrp="1"/>
          </p:cNvSpPr>
          <p:nvPr>
            <p:ph type="pic" idx="2"/>
          </p:nvPr>
        </p:nvSpPr>
        <p:spPr>
          <a:xfrm>
            <a:off x="3024414" y="0"/>
            <a:ext cx="9167586" cy="6858000"/>
          </a:xfrm>
          <a:prstGeom prst="rect">
            <a:avLst/>
          </a:prstGeom>
          <a:solidFill>
            <a:schemeClr val="dk1"/>
          </a:solidFill>
          <a:ln>
            <a:noFill/>
          </a:ln>
        </p:spPr>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lide2">
  <p:cSld name="Slide2">
    <p:bg>
      <p:bgPr>
        <a:solidFill>
          <a:schemeClr val="dk1"/>
        </a:solidFill>
        <a:effectLst/>
      </p:bgPr>
    </p:bg>
    <p:spTree>
      <p:nvGrpSpPr>
        <p:cNvPr id="1" name="Shape 8"/>
        <p:cNvGrpSpPr/>
        <p:nvPr/>
      </p:nvGrpSpPr>
      <p:grpSpPr>
        <a:xfrm>
          <a:off x="0" y="0"/>
          <a:ext cx="0" cy="0"/>
          <a:chOff x="0" y="0"/>
          <a:chExt cx="0" cy="0"/>
        </a:xfrm>
      </p:grpSpPr>
      <p:sp>
        <p:nvSpPr>
          <p:cNvPr id="9" name="Google Shape;9;p3"/>
          <p:cNvSpPr/>
          <p:nvPr/>
        </p:nvSpPr>
        <p:spPr>
          <a:xfrm>
            <a:off x="582568" y="460229"/>
            <a:ext cx="11026863" cy="5937541"/>
          </a:xfrm>
          <a:custGeom>
            <a:avLst/>
            <a:gdLst/>
            <a:ahLst/>
            <a:cxnLst/>
            <a:rect l="l" t="t" r="r" b="b"/>
            <a:pathLst>
              <a:path w="11026863" h="5937541" extrusionOk="0">
                <a:moveTo>
                  <a:pt x="612547" y="-1189"/>
                </a:moveTo>
                <a:lnTo>
                  <a:pt x="1225144" y="-1189"/>
                </a:lnTo>
                <a:lnTo>
                  <a:pt x="1225144" y="592566"/>
                </a:lnTo>
                <a:lnTo>
                  <a:pt x="612547" y="592566"/>
                </a:lnTo>
                <a:close/>
                <a:moveTo>
                  <a:pt x="1225144" y="592566"/>
                </a:moveTo>
                <a:lnTo>
                  <a:pt x="1837741" y="592566"/>
                </a:lnTo>
                <a:lnTo>
                  <a:pt x="1837741" y="-1189"/>
                </a:lnTo>
                <a:lnTo>
                  <a:pt x="1225144" y="-1189"/>
                </a:lnTo>
                <a:close/>
                <a:moveTo>
                  <a:pt x="1837741" y="592566"/>
                </a:moveTo>
                <a:lnTo>
                  <a:pt x="2450338" y="592566"/>
                </a:lnTo>
                <a:lnTo>
                  <a:pt x="2450338" y="-1189"/>
                </a:lnTo>
                <a:lnTo>
                  <a:pt x="1837741" y="-1189"/>
                </a:lnTo>
                <a:close/>
                <a:moveTo>
                  <a:pt x="3062995" y="592566"/>
                </a:moveTo>
                <a:lnTo>
                  <a:pt x="3675592" y="592566"/>
                </a:lnTo>
                <a:lnTo>
                  <a:pt x="3675592" y="-1189"/>
                </a:lnTo>
                <a:lnTo>
                  <a:pt x="3062995" y="-1189"/>
                </a:lnTo>
                <a:close/>
                <a:moveTo>
                  <a:pt x="3675592" y="592566"/>
                </a:moveTo>
                <a:lnTo>
                  <a:pt x="4288189" y="592566"/>
                </a:lnTo>
                <a:lnTo>
                  <a:pt x="4288189" y="-1189"/>
                </a:lnTo>
                <a:lnTo>
                  <a:pt x="3675592" y="-1189"/>
                </a:lnTo>
                <a:close/>
                <a:moveTo>
                  <a:pt x="4288189" y="592566"/>
                </a:moveTo>
                <a:lnTo>
                  <a:pt x="4900786" y="592566"/>
                </a:lnTo>
                <a:lnTo>
                  <a:pt x="4900786" y="-1189"/>
                </a:lnTo>
                <a:lnTo>
                  <a:pt x="4288189" y="-1189"/>
                </a:lnTo>
                <a:close/>
                <a:moveTo>
                  <a:pt x="4900786" y="592566"/>
                </a:moveTo>
                <a:lnTo>
                  <a:pt x="5513382" y="592566"/>
                </a:lnTo>
                <a:lnTo>
                  <a:pt x="5513382" y="-1189"/>
                </a:lnTo>
                <a:lnTo>
                  <a:pt x="4900786" y="-1189"/>
                </a:lnTo>
                <a:close/>
                <a:moveTo>
                  <a:pt x="5513382" y="592566"/>
                </a:moveTo>
                <a:lnTo>
                  <a:pt x="6125979" y="592566"/>
                </a:lnTo>
                <a:lnTo>
                  <a:pt x="6125979" y="-1189"/>
                </a:lnTo>
                <a:lnTo>
                  <a:pt x="5513382" y="-1189"/>
                </a:lnTo>
                <a:close/>
                <a:moveTo>
                  <a:pt x="6125979" y="592566"/>
                </a:moveTo>
                <a:lnTo>
                  <a:pt x="6738576" y="592566"/>
                </a:lnTo>
                <a:lnTo>
                  <a:pt x="6738576" y="-1189"/>
                </a:lnTo>
                <a:lnTo>
                  <a:pt x="6125979" y="-1189"/>
                </a:lnTo>
                <a:close/>
                <a:moveTo>
                  <a:pt x="7351172" y="592566"/>
                </a:moveTo>
                <a:lnTo>
                  <a:pt x="7963769" y="592566"/>
                </a:lnTo>
                <a:lnTo>
                  <a:pt x="7963769" y="-1189"/>
                </a:lnTo>
                <a:lnTo>
                  <a:pt x="7351172" y="-1189"/>
                </a:lnTo>
                <a:close/>
                <a:moveTo>
                  <a:pt x="7963769" y="592566"/>
                </a:moveTo>
                <a:lnTo>
                  <a:pt x="8576427" y="592566"/>
                </a:lnTo>
                <a:lnTo>
                  <a:pt x="8576427" y="-1189"/>
                </a:lnTo>
                <a:lnTo>
                  <a:pt x="7963769" y="-1189"/>
                </a:lnTo>
                <a:close/>
                <a:moveTo>
                  <a:pt x="8576427" y="592566"/>
                </a:moveTo>
                <a:lnTo>
                  <a:pt x="9189024" y="592566"/>
                </a:lnTo>
                <a:lnTo>
                  <a:pt x="9189024" y="-1189"/>
                </a:lnTo>
                <a:lnTo>
                  <a:pt x="8576427" y="-1189"/>
                </a:lnTo>
                <a:close/>
                <a:moveTo>
                  <a:pt x="9189024" y="592566"/>
                </a:moveTo>
                <a:lnTo>
                  <a:pt x="9801620" y="592566"/>
                </a:lnTo>
                <a:lnTo>
                  <a:pt x="9801620" y="-1189"/>
                </a:lnTo>
                <a:lnTo>
                  <a:pt x="9189024" y="-1189"/>
                </a:lnTo>
                <a:close/>
                <a:moveTo>
                  <a:pt x="10414217" y="592566"/>
                </a:moveTo>
                <a:lnTo>
                  <a:pt x="11026814" y="592566"/>
                </a:lnTo>
                <a:lnTo>
                  <a:pt x="11026814" y="-1189"/>
                </a:lnTo>
                <a:lnTo>
                  <a:pt x="10414217" y="-1189"/>
                </a:lnTo>
                <a:close/>
                <a:moveTo>
                  <a:pt x="612547" y="1186320"/>
                </a:moveTo>
                <a:lnTo>
                  <a:pt x="1225144" y="1186320"/>
                </a:lnTo>
                <a:lnTo>
                  <a:pt x="1225144" y="592566"/>
                </a:lnTo>
                <a:lnTo>
                  <a:pt x="612547" y="592566"/>
                </a:lnTo>
                <a:close/>
                <a:moveTo>
                  <a:pt x="1225144" y="1186320"/>
                </a:moveTo>
                <a:lnTo>
                  <a:pt x="1837741" y="1186320"/>
                </a:lnTo>
                <a:lnTo>
                  <a:pt x="1837741" y="592566"/>
                </a:lnTo>
                <a:lnTo>
                  <a:pt x="1225144" y="592566"/>
                </a:lnTo>
                <a:close/>
                <a:moveTo>
                  <a:pt x="1837741" y="1186320"/>
                </a:moveTo>
                <a:lnTo>
                  <a:pt x="2450338" y="1186320"/>
                </a:lnTo>
                <a:lnTo>
                  <a:pt x="2450338" y="592566"/>
                </a:lnTo>
                <a:lnTo>
                  <a:pt x="1837741" y="592566"/>
                </a:lnTo>
                <a:close/>
                <a:moveTo>
                  <a:pt x="2450338" y="1186320"/>
                </a:moveTo>
                <a:lnTo>
                  <a:pt x="3062995" y="1186320"/>
                </a:lnTo>
                <a:lnTo>
                  <a:pt x="3062995" y="592566"/>
                </a:lnTo>
                <a:lnTo>
                  <a:pt x="2450338" y="592566"/>
                </a:lnTo>
                <a:close/>
                <a:moveTo>
                  <a:pt x="3062995" y="1186320"/>
                </a:moveTo>
                <a:lnTo>
                  <a:pt x="3675592" y="1186320"/>
                </a:lnTo>
                <a:lnTo>
                  <a:pt x="3675592" y="592566"/>
                </a:lnTo>
                <a:lnTo>
                  <a:pt x="3062995" y="592566"/>
                </a:lnTo>
                <a:close/>
                <a:moveTo>
                  <a:pt x="3675592" y="1186320"/>
                </a:moveTo>
                <a:lnTo>
                  <a:pt x="4288189" y="1186320"/>
                </a:lnTo>
                <a:lnTo>
                  <a:pt x="4288189" y="592566"/>
                </a:lnTo>
                <a:lnTo>
                  <a:pt x="3675592" y="592566"/>
                </a:lnTo>
                <a:close/>
                <a:moveTo>
                  <a:pt x="4288189" y="1186320"/>
                </a:moveTo>
                <a:lnTo>
                  <a:pt x="4900786" y="1186320"/>
                </a:lnTo>
                <a:lnTo>
                  <a:pt x="4900786" y="592566"/>
                </a:lnTo>
                <a:lnTo>
                  <a:pt x="4288189" y="592566"/>
                </a:lnTo>
                <a:close/>
                <a:moveTo>
                  <a:pt x="4900786" y="1186320"/>
                </a:moveTo>
                <a:lnTo>
                  <a:pt x="5513382" y="1186320"/>
                </a:lnTo>
                <a:lnTo>
                  <a:pt x="5513382" y="592566"/>
                </a:lnTo>
                <a:lnTo>
                  <a:pt x="4900786" y="592566"/>
                </a:lnTo>
                <a:close/>
                <a:moveTo>
                  <a:pt x="5513382" y="1186320"/>
                </a:moveTo>
                <a:lnTo>
                  <a:pt x="6125979" y="1186320"/>
                </a:lnTo>
                <a:lnTo>
                  <a:pt x="6125979" y="592566"/>
                </a:lnTo>
                <a:lnTo>
                  <a:pt x="5513382" y="592566"/>
                </a:lnTo>
                <a:close/>
                <a:moveTo>
                  <a:pt x="6125979" y="1186320"/>
                </a:moveTo>
                <a:lnTo>
                  <a:pt x="6738576" y="1186320"/>
                </a:lnTo>
                <a:lnTo>
                  <a:pt x="6738576" y="592566"/>
                </a:lnTo>
                <a:lnTo>
                  <a:pt x="6125979" y="592566"/>
                </a:lnTo>
                <a:close/>
                <a:moveTo>
                  <a:pt x="7351172" y="1186320"/>
                </a:moveTo>
                <a:lnTo>
                  <a:pt x="7963769" y="1186320"/>
                </a:lnTo>
                <a:lnTo>
                  <a:pt x="7963769" y="592566"/>
                </a:lnTo>
                <a:lnTo>
                  <a:pt x="7351172" y="592566"/>
                </a:lnTo>
                <a:close/>
                <a:moveTo>
                  <a:pt x="7963769" y="1186320"/>
                </a:moveTo>
                <a:lnTo>
                  <a:pt x="8576427" y="1186320"/>
                </a:lnTo>
                <a:lnTo>
                  <a:pt x="8576427" y="592566"/>
                </a:lnTo>
                <a:lnTo>
                  <a:pt x="7963769" y="592566"/>
                </a:lnTo>
                <a:close/>
                <a:moveTo>
                  <a:pt x="8576427" y="1186320"/>
                </a:moveTo>
                <a:lnTo>
                  <a:pt x="9189024" y="1186320"/>
                </a:lnTo>
                <a:lnTo>
                  <a:pt x="9189024" y="592566"/>
                </a:lnTo>
                <a:lnTo>
                  <a:pt x="8576427" y="592566"/>
                </a:lnTo>
                <a:close/>
                <a:moveTo>
                  <a:pt x="9189024" y="1186320"/>
                </a:moveTo>
                <a:lnTo>
                  <a:pt x="9801620" y="1186320"/>
                </a:lnTo>
                <a:lnTo>
                  <a:pt x="9801620" y="592566"/>
                </a:lnTo>
                <a:lnTo>
                  <a:pt x="9189024" y="592566"/>
                </a:lnTo>
                <a:close/>
                <a:moveTo>
                  <a:pt x="9801620" y="1186320"/>
                </a:moveTo>
                <a:lnTo>
                  <a:pt x="10414217" y="1186320"/>
                </a:lnTo>
                <a:lnTo>
                  <a:pt x="10414217" y="592566"/>
                </a:lnTo>
                <a:lnTo>
                  <a:pt x="9801620" y="592566"/>
                </a:lnTo>
                <a:close/>
                <a:moveTo>
                  <a:pt x="10414217" y="1186320"/>
                </a:moveTo>
                <a:lnTo>
                  <a:pt x="11026814" y="1186320"/>
                </a:lnTo>
                <a:lnTo>
                  <a:pt x="11026814" y="592566"/>
                </a:lnTo>
                <a:lnTo>
                  <a:pt x="10414217" y="592566"/>
                </a:lnTo>
                <a:close/>
                <a:moveTo>
                  <a:pt x="-50" y="1780074"/>
                </a:moveTo>
                <a:lnTo>
                  <a:pt x="612547" y="1780074"/>
                </a:lnTo>
                <a:lnTo>
                  <a:pt x="612547" y="1186320"/>
                </a:lnTo>
                <a:lnTo>
                  <a:pt x="-50" y="1186320"/>
                </a:lnTo>
                <a:close/>
                <a:moveTo>
                  <a:pt x="612547" y="1780074"/>
                </a:moveTo>
                <a:lnTo>
                  <a:pt x="1225144" y="1780074"/>
                </a:lnTo>
                <a:lnTo>
                  <a:pt x="1225144" y="1186320"/>
                </a:lnTo>
                <a:lnTo>
                  <a:pt x="612547" y="1186320"/>
                </a:lnTo>
                <a:close/>
                <a:moveTo>
                  <a:pt x="1225144" y="1780074"/>
                </a:moveTo>
                <a:lnTo>
                  <a:pt x="1837741" y="1780074"/>
                </a:lnTo>
                <a:lnTo>
                  <a:pt x="1837741" y="1186320"/>
                </a:lnTo>
                <a:lnTo>
                  <a:pt x="1225144" y="1186320"/>
                </a:lnTo>
                <a:close/>
                <a:moveTo>
                  <a:pt x="2450338" y="1780074"/>
                </a:moveTo>
                <a:lnTo>
                  <a:pt x="3062995" y="1780074"/>
                </a:lnTo>
                <a:lnTo>
                  <a:pt x="3062995" y="1186320"/>
                </a:lnTo>
                <a:lnTo>
                  <a:pt x="2450338" y="1186320"/>
                </a:lnTo>
                <a:close/>
                <a:moveTo>
                  <a:pt x="3062995" y="1780074"/>
                </a:moveTo>
                <a:lnTo>
                  <a:pt x="3675592" y="1780074"/>
                </a:lnTo>
                <a:lnTo>
                  <a:pt x="3675592" y="1186320"/>
                </a:lnTo>
                <a:lnTo>
                  <a:pt x="3062995" y="1186320"/>
                </a:lnTo>
                <a:close/>
                <a:moveTo>
                  <a:pt x="3675592" y="1780074"/>
                </a:moveTo>
                <a:lnTo>
                  <a:pt x="4288189" y="1780074"/>
                </a:lnTo>
                <a:lnTo>
                  <a:pt x="4288189" y="1186320"/>
                </a:lnTo>
                <a:lnTo>
                  <a:pt x="3675592" y="1186320"/>
                </a:lnTo>
                <a:close/>
                <a:moveTo>
                  <a:pt x="4288189" y="1780074"/>
                </a:moveTo>
                <a:lnTo>
                  <a:pt x="4900786" y="1780074"/>
                </a:lnTo>
                <a:lnTo>
                  <a:pt x="4900786" y="1186320"/>
                </a:lnTo>
                <a:lnTo>
                  <a:pt x="4288189" y="1186320"/>
                </a:lnTo>
                <a:close/>
                <a:moveTo>
                  <a:pt x="4900786" y="1780074"/>
                </a:moveTo>
                <a:lnTo>
                  <a:pt x="5513382" y="1780074"/>
                </a:lnTo>
                <a:lnTo>
                  <a:pt x="5513382" y="1186320"/>
                </a:lnTo>
                <a:lnTo>
                  <a:pt x="4900786" y="1186320"/>
                </a:lnTo>
                <a:close/>
                <a:moveTo>
                  <a:pt x="5513382" y="1780074"/>
                </a:moveTo>
                <a:lnTo>
                  <a:pt x="6125979" y="1780074"/>
                </a:lnTo>
                <a:lnTo>
                  <a:pt x="6125979" y="1186320"/>
                </a:lnTo>
                <a:lnTo>
                  <a:pt x="5513382" y="1186320"/>
                </a:lnTo>
                <a:close/>
                <a:moveTo>
                  <a:pt x="6125979" y="1780074"/>
                </a:moveTo>
                <a:lnTo>
                  <a:pt x="6738576" y="1780074"/>
                </a:lnTo>
                <a:lnTo>
                  <a:pt x="6738576" y="1186320"/>
                </a:lnTo>
                <a:lnTo>
                  <a:pt x="6125979" y="1186320"/>
                </a:lnTo>
                <a:close/>
                <a:moveTo>
                  <a:pt x="6738576" y="1780074"/>
                </a:moveTo>
                <a:lnTo>
                  <a:pt x="7351172" y="1780074"/>
                </a:lnTo>
                <a:lnTo>
                  <a:pt x="7351172" y="1186320"/>
                </a:lnTo>
                <a:lnTo>
                  <a:pt x="6738576" y="1186320"/>
                </a:lnTo>
                <a:close/>
                <a:moveTo>
                  <a:pt x="7351172" y="1780074"/>
                </a:moveTo>
                <a:lnTo>
                  <a:pt x="7963769" y="1780074"/>
                </a:lnTo>
                <a:lnTo>
                  <a:pt x="7963769" y="1186320"/>
                </a:lnTo>
                <a:lnTo>
                  <a:pt x="7351172" y="1186320"/>
                </a:lnTo>
                <a:close/>
                <a:moveTo>
                  <a:pt x="7963769" y="1780074"/>
                </a:moveTo>
                <a:lnTo>
                  <a:pt x="8576427" y="1780074"/>
                </a:lnTo>
                <a:lnTo>
                  <a:pt x="8576427" y="1186320"/>
                </a:lnTo>
                <a:lnTo>
                  <a:pt x="7963769" y="1186320"/>
                </a:lnTo>
                <a:close/>
                <a:moveTo>
                  <a:pt x="9189024" y="1780074"/>
                </a:moveTo>
                <a:lnTo>
                  <a:pt x="9801620" y="1780074"/>
                </a:lnTo>
                <a:lnTo>
                  <a:pt x="9801620" y="1186320"/>
                </a:lnTo>
                <a:lnTo>
                  <a:pt x="9189024" y="1186320"/>
                </a:lnTo>
                <a:close/>
                <a:moveTo>
                  <a:pt x="9801620" y="1780074"/>
                </a:moveTo>
                <a:lnTo>
                  <a:pt x="10414217" y="1780074"/>
                </a:lnTo>
                <a:lnTo>
                  <a:pt x="10414217" y="1186320"/>
                </a:lnTo>
                <a:lnTo>
                  <a:pt x="9801620" y="1186320"/>
                </a:lnTo>
                <a:close/>
                <a:moveTo>
                  <a:pt x="10414217" y="1780074"/>
                </a:moveTo>
                <a:lnTo>
                  <a:pt x="11026814" y="1780074"/>
                </a:lnTo>
                <a:lnTo>
                  <a:pt x="11026814" y="1186320"/>
                </a:lnTo>
                <a:lnTo>
                  <a:pt x="10414217" y="1186320"/>
                </a:lnTo>
                <a:close/>
                <a:moveTo>
                  <a:pt x="-50" y="2373828"/>
                </a:moveTo>
                <a:lnTo>
                  <a:pt x="612547" y="2373828"/>
                </a:lnTo>
                <a:lnTo>
                  <a:pt x="612547" y="1780074"/>
                </a:lnTo>
                <a:lnTo>
                  <a:pt x="-50" y="1780074"/>
                </a:lnTo>
                <a:close/>
                <a:moveTo>
                  <a:pt x="612547" y="2373828"/>
                </a:moveTo>
                <a:lnTo>
                  <a:pt x="1225144" y="2373828"/>
                </a:lnTo>
                <a:lnTo>
                  <a:pt x="1225144" y="1780074"/>
                </a:lnTo>
                <a:lnTo>
                  <a:pt x="612547" y="1780074"/>
                </a:lnTo>
                <a:close/>
                <a:moveTo>
                  <a:pt x="1225144" y="2373828"/>
                </a:moveTo>
                <a:lnTo>
                  <a:pt x="1837741" y="2373828"/>
                </a:lnTo>
                <a:lnTo>
                  <a:pt x="1837741" y="1780074"/>
                </a:lnTo>
                <a:lnTo>
                  <a:pt x="1225144" y="1780074"/>
                </a:lnTo>
                <a:close/>
                <a:moveTo>
                  <a:pt x="1837741" y="2373828"/>
                </a:moveTo>
                <a:lnTo>
                  <a:pt x="2450338" y="2373828"/>
                </a:lnTo>
                <a:lnTo>
                  <a:pt x="2450338" y="1780074"/>
                </a:lnTo>
                <a:lnTo>
                  <a:pt x="1837741" y="1780074"/>
                </a:lnTo>
                <a:close/>
                <a:moveTo>
                  <a:pt x="2450338" y="2373828"/>
                </a:moveTo>
                <a:lnTo>
                  <a:pt x="3062995" y="2373828"/>
                </a:lnTo>
                <a:lnTo>
                  <a:pt x="3062995" y="1780074"/>
                </a:lnTo>
                <a:lnTo>
                  <a:pt x="2450338" y="1780074"/>
                </a:lnTo>
                <a:close/>
                <a:moveTo>
                  <a:pt x="3062995" y="2373828"/>
                </a:moveTo>
                <a:lnTo>
                  <a:pt x="3675592" y="2373828"/>
                </a:lnTo>
                <a:lnTo>
                  <a:pt x="3675592" y="1780074"/>
                </a:lnTo>
                <a:lnTo>
                  <a:pt x="3062995" y="1780074"/>
                </a:lnTo>
                <a:close/>
                <a:moveTo>
                  <a:pt x="3675592" y="2373828"/>
                </a:moveTo>
                <a:lnTo>
                  <a:pt x="4288189" y="2373828"/>
                </a:lnTo>
                <a:lnTo>
                  <a:pt x="4288189" y="1780074"/>
                </a:lnTo>
                <a:lnTo>
                  <a:pt x="3675592" y="1780074"/>
                </a:lnTo>
                <a:close/>
                <a:moveTo>
                  <a:pt x="4288189" y="2373828"/>
                </a:moveTo>
                <a:lnTo>
                  <a:pt x="4900786" y="2373828"/>
                </a:lnTo>
                <a:lnTo>
                  <a:pt x="4900786" y="1780074"/>
                </a:lnTo>
                <a:lnTo>
                  <a:pt x="4288189" y="1780074"/>
                </a:lnTo>
                <a:close/>
                <a:moveTo>
                  <a:pt x="4900786" y="2373828"/>
                </a:moveTo>
                <a:lnTo>
                  <a:pt x="5513382" y="2373828"/>
                </a:lnTo>
                <a:lnTo>
                  <a:pt x="5513382" y="1780074"/>
                </a:lnTo>
                <a:lnTo>
                  <a:pt x="4900786" y="1780074"/>
                </a:lnTo>
                <a:close/>
                <a:moveTo>
                  <a:pt x="5513382" y="2373828"/>
                </a:moveTo>
                <a:lnTo>
                  <a:pt x="6125979" y="2373828"/>
                </a:lnTo>
                <a:lnTo>
                  <a:pt x="6125979" y="1780074"/>
                </a:lnTo>
                <a:lnTo>
                  <a:pt x="5513382" y="1780074"/>
                </a:lnTo>
                <a:close/>
                <a:moveTo>
                  <a:pt x="6125979" y="2373828"/>
                </a:moveTo>
                <a:lnTo>
                  <a:pt x="6738576" y="2373828"/>
                </a:lnTo>
                <a:lnTo>
                  <a:pt x="6738576" y="1780074"/>
                </a:lnTo>
                <a:lnTo>
                  <a:pt x="6125979" y="1780074"/>
                </a:lnTo>
                <a:close/>
                <a:moveTo>
                  <a:pt x="6738576" y="2373828"/>
                </a:moveTo>
                <a:lnTo>
                  <a:pt x="7351172" y="2373828"/>
                </a:lnTo>
                <a:lnTo>
                  <a:pt x="7351172" y="1780074"/>
                </a:lnTo>
                <a:lnTo>
                  <a:pt x="6738576" y="1780074"/>
                </a:lnTo>
                <a:close/>
                <a:moveTo>
                  <a:pt x="7351172" y="2373828"/>
                </a:moveTo>
                <a:lnTo>
                  <a:pt x="7963769" y="2373828"/>
                </a:lnTo>
                <a:lnTo>
                  <a:pt x="7963769" y="1780074"/>
                </a:lnTo>
                <a:lnTo>
                  <a:pt x="7351172" y="1780074"/>
                </a:lnTo>
                <a:close/>
                <a:moveTo>
                  <a:pt x="7963769" y="2373828"/>
                </a:moveTo>
                <a:lnTo>
                  <a:pt x="8576427" y="2373828"/>
                </a:lnTo>
                <a:lnTo>
                  <a:pt x="8576427" y="1780074"/>
                </a:lnTo>
                <a:lnTo>
                  <a:pt x="7963769" y="1780074"/>
                </a:lnTo>
                <a:close/>
                <a:moveTo>
                  <a:pt x="8576427" y="2373828"/>
                </a:moveTo>
                <a:lnTo>
                  <a:pt x="9189024" y="2373828"/>
                </a:lnTo>
                <a:lnTo>
                  <a:pt x="9189024" y="1780074"/>
                </a:lnTo>
                <a:lnTo>
                  <a:pt x="8576427" y="1780074"/>
                </a:lnTo>
                <a:close/>
                <a:moveTo>
                  <a:pt x="9189024" y="2373828"/>
                </a:moveTo>
                <a:lnTo>
                  <a:pt x="9801620" y="2373828"/>
                </a:lnTo>
                <a:lnTo>
                  <a:pt x="9801620" y="1780074"/>
                </a:lnTo>
                <a:lnTo>
                  <a:pt x="9189024" y="1780074"/>
                </a:lnTo>
                <a:close/>
                <a:moveTo>
                  <a:pt x="9801620" y="2373828"/>
                </a:moveTo>
                <a:lnTo>
                  <a:pt x="10414217" y="2373828"/>
                </a:lnTo>
                <a:lnTo>
                  <a:pt x="10414217" y="1780074"/>
                </a:lnTo>
                <a:lnTo>
                  <a:pt x="9801620" y="1780074"/>
                </a:lnTo>
                <a:close/>
                <a:moveTo>
                  <a:pt x="10414217" y="2373828"/>
                </a:moveTo>
                <a:lnTo>
                  <a:pt x="11026814" y="2373828"/>
                </a:lnTo>
                <a:lnTo>
                  <a:pt x="11026814" y="1780074"/>
                </a:lnTo>
                <a:lnTo>
                  <a:pt x="10414217" y="1780074"/>
                </a:lnTo>
                <a:close/>
                <a:moveTo>
                  <a:pt x="-50" y="2967582"/>
                </a:moveTo>
                <a:lnTo>
                  <a:pt x="612547" y="2967582"/>
                </a:lnTo>
                <a:lnTo>
                  <a:pt x="612547" y="2373828"/>
                </a:lnTo>
                <a:lnTo>
                  <a:pt x="-50" y="2373828"/>
                </a:lnTo>
                <a:close/>
                <a:moveTo>
                  <a:pt x="612547" y="2967582"/>
                </a:moveTo>
                <a:lnTo>
                  <a:pt x="1225144" y="2967582"/>
                </a:lnTo>
                <a:lnTo>
                  <a:pt x="1225144" y="2373828"/>
                </a:lnTo>
                <a:lnTo>
                  <a:pt x="612547" y="2373828"/>
                </a:lnTo>
                <a:close/>
                <a:moveTo>
                  <a:pt x="1225144" y="2967582"/>
                </a:moveTo>
                <a:lnTo>
                  <a:pt x="1837741" y="2967582"/>
                </a:lnTo>
                <a:lnTo>
                  <a:pt x="1837741" y="2373828"/>
                </a:lnTo>
                <a:lnTo>
                  <a:pt x="1225144" y="2373828"/>
                </a:lnTo>
                <a:close/>
                <a:moveTo>
                  <a:pt x="1837741" y="2967582"/>
                </a:moveTo>
                <a:lnTo>
                  <a:pt x="2450338" y="2967582"/>
                </a:lnTo>
                <a:lnTo>
                  <a:pt x="2450338" y="2373828"/>
                </a:lnTo>
                <a:lnTo>
                  <a:pt x="1837741" y="2373828"/>
                </a:lnTo>
                <a:close/>
                <a:moveTo>
                  <a:pt x="2450338" y="2967582"/>
                </a:moveTo>
                <a:lnTo>
                  <a:pt x="3062995" y="2967582"/>
                </a:lnTo>
                <a:lnTo>
                  <a:pt x="3062995" y="2373828"/>
                </a:lnTo>
                <a:lnTo>
                  <a:pt x="2450338" y="2373828"/>
                </a:lnTo>
                <a:close/>
                <a:moveTo>
                  <a:pt x="3062995" y="2967582"/>
                </a:moveTo>
                <a:lnTo>
                  <a:pt x="3675592" y="2967582"/>
                </a:lnTo>
                <a:lnTo>
                  <a:pt x="3675592" y="2373828"/>
                </a:lnTo>
                <a:lnTo>
                  <a:pt x="3062995" y="2373828"/>
                </a:lnTo>
                <a:close/>
                <a:moveTo>
                  <a:pt x="3675592" y="2967582"/>
                </a:moveTo>
                <a:lnTo>
                  <a:pt x="4288189" y="2967582"/>
                </a:lnTo>
                <a:lnTo>
                  <a:pt x="4288189" y="2373828"/>
                </a:lnTo>
                <a:lnTo>
                  <a:pt x="3675592" y="2373828"/>
                </a:lnTo>
                <a:close/>
                <a:moveTo>
                  <a:pt x="4900786" y="2967582"/>
                </a:moveTo>
                <a:lnTo>
                  <a:pt x="5513382" y="2967582"/>
                </a:lnTo>
                <a:lnTo>
                  <a:pt x="5513382" y="2373828"/>
                </a:lnTo>
                <a:lnTo>
                  <a:pt x="4900786" y="2373828"/>
                </a:lnTo>
                <a:close/>
                <a:moveTo>
                  <a:pt x="5513382" y="2967582"/>
                </a:moveTo>
                <a:lnTo>
                  <a:pt x="6125979" y="2967582"/>
                </a:lnTo>
                <a:lnTo>
                  <a:pt x="6125979" y="2373828"/>
                </a:lnTo>
                <a:lnTo>
                  <a:pt x="5513382" y="2373828"/>
                </a:lnTo>
                <a:close/>
                <a:moveTo>
                  <a:pt x="6738576" y="2967582"/>
                </a:moveTo>
                <a:lnTo>
                  <a:pt x="7351172" y="2967582"/>
                </a:lnTo>
                <a:lnTo>
                  <a:pt x="7351172" y="2373828"/>
                </a:lnTo>
                <a:lnTo>
                  <a:pt x="6738576" y="2373828"/>
                </a:lnTo>
                <a:close/>
                <a:moveTo>
                  <a:pt x="7351172" y="2967582"/>
                </a:moveTo>
                <a:lnTo>
                  <a:pt x="7963769" y="2967582"/>
                </a:lnTo>
                <a:lnTo>
                  <a:pt x="7963769" y="2373828"/>
                </a:lnTo>
                <a:lnTo>
                  <a:pt x="7351172" y="2373828"/>
                </a:lnTo>
                <a:close/>
                <a:moveTo>
                  <a:pt x="7963769" y="2967582"/>
                </a:moveTo>
                <a:lnTo>
                  <a:pt x="8576427" y="2967582"/>
                </a:lnTo>
                <a:lnTo>
                  <a:pt x="8576427" y="2373828"/>
                </a:lnTo>
                <a:lnTo>
                  <a:pt x="7963769" y="2373828"/>
                </a:lnTo>
                <a:close/>
                <a:moveTo>
                  <a:pt x="8576427" y="2967582"/>
                </a:moveTo>
                <a:lnTo>
                  <a:pt x="9189024" y="2967582"/>
                </a:lnTo>
                <a:lnTo>
                  <a:pt x="9189024" y="2373828"/>
                </a:lnTo>
                <a:lnTo>
                  <a:pt x="8576427" y="2373828"/>
                </a:lnTo>
                <a:close/>
                <a:moveTo>
                  <a:pt x="9189024" y="2967582"/>
                </a:moveTo>
                <a:lnTo>
                  <a:pt x="9801620" y="2967582"/>
                </a:lnTo>
                <a:lnTo>
                  <a:pt x="9801620" y="2373828"/>
                </a:lnTo>
                <a:lnTo>
                  <a:pt x="9189024" y="2373828"/>
                </a:lnTo>
                <a:close/>
                <a:moveTo>
                  <a:pt x="9801620" y="2967582"/>
                </a:moveTo>
                <a:lnTo>
                  <a:pt x="10414217" y="2967582"/>
                </a:lnTo>
                <a:lnTo>
                  <a:pt x="10414217" y="2373828"/>
                </a:lnTo>
                <a:lnTo>
                  <a:pt x="9801620" y="2373828"/>
                </a:lnTo>
                <a:close/>
                <a:moveTo>
                  <a:pt x="-50" y="3561336"/>
                </a:moveTo>
                <a:lnTo>
                  <a:pt x="612547" y="3561336"/>
                </a:lnTo>
                <a:lnTo>
                  <a:pt x="612547" y="2967582"/>
                </a:lnTo>
                <a:lnTo>
                  <a:pt x="-50" y="2967582"/>
                </a:lnTo>
                <a:close/>
                <a:moveTo>
                  <a:pt x="612547" y="3561336"/>
                </a:moveTo>
                <a:lnTo>
                  <a:pt x="1225144" y="3561336"/>
                </a:lnTo>
                <a:lnTo>
                  <a:pt x="1225144" y="2967582"/>
                </a:lnTo>
                <a:lnTo>
                  <a:pt x="612547" y="2967582"/>
                </a:lnTo>
                <a:close/>
                <a:moveTo>
                  <a:pt x="1225144" y="3561336"/>
                </a:moveTo>
                <a:lnTo>
                  <a:pt x="1837741" y="3561336"/>
                </a:lnTo>
                <a:lnTo>
                  <a:pt x="1837741" y="2967582"/>
                </a:lnTo>
                <a:lnTo>
                  <a:pt x="1225144" y="2967582"/>
                </a:lnTo>
                <a:close/>
                <a:moveTo>
                  <a:pt x="1837741" y="3561336"/>
                </a:moveTo>
                <a:lnTo>
                  <a:pt x="2450338" y="3561336"/>
                </a:lnTo>
                <a:lnTo>
                  <a:pt x="2450338" y="2967582"/>
                </a:lnTo>
                <a:lnTo>
                  <a:pt x="1837741" y="2967582"/>
                </a:lnTo>
                <a:close/>
                <a:moveTo>
                  <a:pt x="2450338" y="3561336"/>
                </a:moveTo>
                <a:lnTo>
                  <a:pt x="3062995" y="3561336"/>
                </a:lnTo>
                <a:lnTo>
                  <a:pt x="3062995" y="2967582"/>
                </a:lnTo>
                <a:lnTo>
                  <a:pt x="2450338" y="2967582"/>
                </a:lnTo>
                <a:close/>
                <a:moveTo>
                  <a:pt x="3062995" y="3561336"/>
                </a:moveTo>
                <a:lnTo>
                  <a:pt x="3675592" y="3561336"/>
                </a:lnTo>
                <a:lnTo>
                  <a:pt x="3675592" y="2967582"/>
                </a:lnTo>
                <a:lnTo>
                  <a:pt x="3062995" y="2967582"/>
                </a:lnTo>
                <a:close/>
                <a:moveTo>
                  <a:pt x="3675592" y="3561336"/>
                </a:moveTo>
                <a:lnTo>
                  <a:pt x="4288189" y="3561336"/>
                </a:lnTo>
                <a:lnTo>
                  <a:pt x="4288189" y="2967582"/>
                </a:lnTo>
                <a:lnTo>
                  <a:pt x="3675592" y="2967582"/>
                </a:lnTo>
                <a:close/>
                <a:moveTo>
                  <a:pt x="4288189" y="3561336"/>
                </a:moveTo>
                <a:lnTo>
                  <a:pt x="4900786" y="3561336"/>
                </a:lnTo>
                <a:lnTo>
                  <a:pt x="4900786" y="2967582"/>
                </a:lnTo>
                <a:lnTo>
                  <a:pt x="4288189" y="2967582"/>
                </a:lnTo>
                <a:close/>
                <a:moveTo>
                  <a:pt x="4900786" y="3561336"/>
                </a:moveTo>
                <a:lnTo>
                  <a:pt x="5513382" y="3561336"/>
                </a:lnTo>
                <a:lnTo>
                  <a:pt x="5513382" y="2967582"/>
                </a:lnTo>
                <a:lnTo>
                  <a:pt x="4900786" y="2967582"/>
                </a:lnTo>
                <a:close/>
                <a:moveTo>
                  <a:pt x="5513382" y="3561336"/>
                </a:moveTo>
                <a:lnTo>
                  <a:pt x="6125979" y="3561336"/>
                </a:lnTo>
                <a:lnTo>
                  <a:pt x="6125979" y="2967582"/>
                </a:lnTo>
                <a:lnTo>
                  <a:pt x="5513382" y="2967582"/>
                </a:lnTo>
                <a:close/>
                <a:moveTo>
                  <a:pt x="6125979" y="3561336"/>
                </a:moveTo>
                <a:lnTo>
                  <a:pt x="6738576" y="3561336"/>
                </a:lnTo>
                <a:lnTo>
                  <a:pt x="6738576" y="2967582"/>
                </a:lnTo>
                <a:lnTo>
                  <a:pt x="6125979" y="2967582"/>
                </a:lnTo>
                <a:close/>
                <a:moveTo>
                  <a:pt x="6738576" y="3561336"/>
                </a:moveTo>
                <a:lnTo>
                  <a:pt x="7351172" y="3561336"/>
                </a:lnTo>
                <a:lnTo>
                  <a:pt x="7351172" y="2967582"/>
                </a:lnTo>
                <a:lnTo>
                  <a:pt x="6738576" y="2967582"/>
                </a:lnTo>
                <a:close/>
                <a:moveTo>
                  <a:pt x="7351172" y="3561336"/>
                </a:moveTo>
                <a:lnTo>
                  <a:pt x="7963769" y="3561336"/>
                </a:lnTo>
                <a:lnTo>
                  <a:pt x="7963769" y="2967582"/>
                </a:lnTo>
                <a:lnTo>
                  <a:pt x="7351172" y="2967582"/>
                </a:lnTo>
                <a:close/>
                <a:moveTo>
                  <a:pt x="8576427" y="3561336"/>
                </a:moveTo>
                <a:lnTo>
                  <a:pt x="9189024" y="3561336"/>
                </a:lnTo>
                <a:lnTo>
                  <a:pt x="9189024" y="2967582"/>
                </a:lnTo>
                <a:lnTo>
                  <a:pt x="8576427" y="2967582"/>
                </a:lnTo>
                <a:close/>
                <a:moveTo>
                  <a:pt x="9189024" y="3561336"/>
                </a:moveTo>
                <a:lnTo>
                  <a:pt x="9801620" y="3561336"/>
                </a:lnTo>
                <a:lnTo>
                  <a:pt x="9801620" y="2967582"/>
                </a:lnTo>
                <a:lnTo>
                  <a:pt x="9189024" y="2967582"/>
                </a:lnTo>
                <a:close/>
                <a:moveTo>
                  <a:pt x="9801620" y="3561336"/>
                </a:moveTo>
                <a:lnTo>
                  <a:pt x="10414217" y="3561336"/>
                </a:lnTo>
                <a:lnTo>
                  <a:pt x="10414217" y="2967582"/>
                </a:lnTo>
                <a:lnTo>
                  <a:pt x="9801620" y="2967582"/>
                </a:lnTo>
                <a:close/>
                <a:moveTo>
                  <a:pt x="10414217" y="3561336"/>
                </a:moveTo>
                <a:lnTo>
                  <a:pt x="11026814" y="3561336"/>
                </a:lnTo>
                <a:lnTo>
                  <a:pt x="11026814" y="2967582"/>
                </a:lnTo>
                <a:lnTo>
                  <a:pt x="10414217" y="2967582"/>
                </a:lnTo>
                <a:close/>
                <a:moveTo>
                  <a:pt x="-50" y="4155090"/>
                </a:moveTo>
                <a:lnTo>
                  <a:pt x="612547" y="4155090"/>
                </a:lnTo>
                <a:lnTo>
                  <a:pt x="612547" y="3561336"/>
                </a:lnTo>
                <a:lnTo>
                  <a:pt x="-50" y="3561336"/>
                </a:lnTo>
                <a:close/>
                <a:moveTo>
                  <a:pt x="612547" y="4155090"/>
                </a:moveTo>
                <a:lnTo>
                  <a:pt x="1225144" y="4155090"/>
                </a:lnTo>
                <a:lnTo>
                  <a:pt x="1225144" y="3561336"/>
                </a:lnTo>
                <a:lnTo>
                  <a:pt x="612547" y="3561336"/>
                </a:lnTo>
                <a:close/>
                <a:moveTo>
                  <a:pt x="1225144" y="4155090"/>
                </a:moveTo>
                <a:lnTo>
                  <a:pt x="1837741" y="4155090"/>
                </a:lnTo>
                <a:lnTo>
                  <a:pt x="1837741" y="3561336"/>
                </a:lnTo>
                <a:lnTo>
                  <a:pt x="1225144" y="3561336"/>
                </a:lnTo>
                <a:close/>
                <a:moveTo>
                  <a:pt x="1837741" y="4155090"/>
                </a:moveTo>
                <a:lnTo>
                  <a:pt x="2450338" y="4155090"/>
                </a:lnTo>
                <a:lnTo>
                  <a:pt x="2450338" y="3561336"/>
                </a:lnTo>
                <a:lnTo>
                  <a:pt x="1837741" y="3561336"/>
                </a:lnTo>
                <a:close/>
                <a:moveTo>
                  <a:pt x="2450338" y="4155090"/>
                </a:moveTo>
                <a:lnTo>
                  <a:pt x="3062995" y="4155090"/>
                </a:lnTo>
                <a:lnTo>
                  <a:pt x="3062995" y="3561336"/>
                </a:lnTo>
                <a:lnTo>
                  <a:pt x="2450338" y="3561336"/>
                </a:lnTo>
                <a:close/>
                <a:moveTo>
                  <a:pt x="3062995" y="4155090"/>
                </a:moveTo>
                <a:lnTo>
                  <a:pt x="3675592" y="4155090"/>
                </a:lnTo>
                <a:lnTo>
                  <a:pt x="3675592" y="3561336"/>
                </a:lnTo>
                <a:lnTo>
                  <a:pt x="3062995" y="3561336"/>
                </a:lnTo>
                <a:close/>
                <a:moveTo>
                  <a:pt x="3675592" y="4155090"/>
                </a:moveTo>
                <a:lnTo>
                  <a:pt x="4288189" y="4155090"/>
                </a:lnTo>
                <a:lnTo>
                  <a:pt x="4288189" y="3561336"/>
                </a:lnTo>
                <a:lnTo>
                  <a:pt x="3675592" y="3561336"/>
                </a:lnTo>
                <a:close/>
                <a:moveTo>
                  <a:pt x="4288189" y="4155090"/>
                </a:moveTo>
                <a:lnTo>
                  <a:pt x="4900786" y="4155090"/>
                </a:lnTo>
                <a:lnTo>
                  <a:pt x="4900786" y="3561336"/>
                </a:lnTo>
                <a:lnTo>
                  <a:pt x="4288189" y="3561336"/>
                </a:lnTo>
                <a:close/>
                <a:moveTo>
                  <a:pt x="4900786" y="4155090"/>
                </a:moveTo>
                <a:lnTo>
                  <a:pt x="5513382" y="4155090"/>
                </a:lnTo>
                <a:lnTo>
                  <a:pt x="5513382" y="3561336"/>
                </a:lnTo>
                <a:lnTo>
                  <a:pt x="4900786" y="3561336"/>
                </a:lnTo>
                <a:close/>
                <a:moveTo>
                  <a:pt x="5513382" y="4155090"/>
                </a:moveTo>
                <a:lnTo>
                  <a:pt x="6125979" y="4155090"/>
                </a:lnTo>
                <a:lnTo>
                  <a:pt x="6125979" y="3561336"/>
                </a:lnTo>
                <a:lnTo>
                  <a:pt x="5513382" y="3561336"/>
                </a:lnTo>
                <a:close/>
                <a:moveTo>
                  <a:pt x="6125979" y="4155090"/>
                </a:moveTo>
                <a:lnTo>
                  <a:pt x="6738576" y="4155090"/>
                </a:lnTo>
                <a:lnTo>
                  <a:pt x="6738576" y="3561336"/>
                </a:lnTo>
                <a:lnTo>
                  <a:pt x="6125979" y="3561336"/>
                </a:lnTo>
                <a:close/>
                <a:moveTo>
                  <a:pt x="6738576" y="4155090"/>
                </a:moveTo>
                <a:lnTo>
                  <a:pt x="7351172" y="4155090"/>
                </a:lnTo>
                <a:lnTo>
                  <a:pt x="7351172" y="3561336"/>
                </a:lnTo>
                <a:lnTo>
                  <a:pt x="6738576" y="3561336"/>
                </a:lnTo>
                <a:close/>
                <a:moveTo>
                  <a:pt x="7351172" y="4155090"/>
                </a:moveTo>
                <a:lnTo>
                  <a:pt x="7963769" y="4155090"/>
                </a:lnTo>
                <a:lnTo>
                  <a:pt x="7963769" y="3561336"/>
                </a:lnTo>
                <a:lnTo>
                  <a:pt x="7351172" y="3561336"/>
                </a:lnTo>
                <a:close/>
                <a:moveTo>
                  <a:pt x="7963769" y="4155090"/>
                </a:moveTo>
                <a:lnTo>
                  <a:pt x="8576427" y="4155090"/>
                </a:lnTo>
                <a:lnTo>
                  <a:pt x="8576427" y="3561336"/>
                </a:lnTo>
                <a:lnTo>
                  <a:pt x="7963769" y="3561336"/>
                </a:lnTo>
                <a:close/>
                <a:moveTo>
                  <a:pt x="8576427" y="4155090"/>
                </a:moveTo>
                <a:lnTo>
                  <a:pt x="9189024" y="4155090"/>
                </a:lnTo>
                <a:lnTo>
                  <a:pt x="9189024" y="3561336"/>
                </a:lnTo>
                <a:lnTo>
                  <a:pt x="8576427" y="3561336"/>
                </a:lnTo>
                <a:close/>
                <a:moveTo>
                  <a:pt x="9189024" y="4155090"/>
                </a:moveTo>
                <a:lnTo>
                  <a:pt x="9801620" y="4155090"/>
                </a:lnTo>
                <a:lnTo>
                  <a:pt x="9801620" y="3561336"/>
                </a:lnTo>
                <a:lnTo>
                  <a:pt x="9189024" y="3561336"/>
                </a:lnTo>
                <a:close/>
                <a:moveTo>
                  <a:pt x="9801620" y="4155090"/>
                </a:moveTo>
                <a:lnTo>
                  <a:pt x="10414217" y="4155090"/>
                </a:lnTo>
                <a:lnTo>
                  <a:pt x="10414217" y="3561336"/>
                </a:lnTo>
                <a:lnTo>
                  <a:pt x="9801620" y="3561336"/>
                </a:lnTo>
                <a:close/>
                <a:moveTo>
                  <a:pt x="-50" y="4748845"/>
                </a:moveTo>
                <a:lnTo>
                  <a:pt x="612547" y="4748845"/>
                </a:lnTo>
                <a:lnTo>
                  <a:pt x="612547" y="4155090"/>
                </a:lnTo>
                <a:lnTo>
                  <a:pt x="-50" y="4155090"/>
                </a:lnTo>
                <a:close/>
                <a:moveTo>
                  <a:pt x="612547" y="4748845"/>
                </a:moveTo>
                <a:lnTo>
                  <a:pt x="1225144" y="4748845"/>
                </a:lnTo>
                <a:lnTo>
                  <a:pt x="1225144" y="4155090"/>
                </a:lnTo>
                <a:lnTo>
                  <a:pt x="612547" y="4155090"/>
                </a:lnTo>
                <a:close/>
                <a:moveTo>
                  <a:pt x="1225144" y="4748845"/>
                </a:moveTo>
                <a:lnTo>
                  <a:pt x="1837741" y="4748845"/>
                </a:lnTo>
                <a:lnTo>
                  <a:pt x="1837741" y="4155090"/>
                </a:lnTo>
                <a:lnTo>
                  <a:pt x="1225144" y="4155090"/>
                </a:lnTo>
                <a:close/>
                <a:moveTo>
                  <a:pt x="2450338" y="4748845"/>
                </a:moveTo>
                <a:lnTo>
                  <a:pt x="3062995" y="4748845"/>
                </a:lnTo>
                <a:lnTo>
                  <a:pt x="3062995" y="4155090"/>
                </a:lnTo>
                <a:lnTo>
                  <a:pt x="2450338" y="4155090"/>
                </a:lnTo>
                <a:close/>
                <a:moveTo>
                  <a:pt x="3062995" y="4748845"/>
                </a:moveTo>
                <a:lnTo>
                  <a:pt x="3675592" y="4748845"/>
                </a:lnTo>
                <a:lnTo>
                  <a:pt x="3675592" y="4155090"/>
                </a:lnTo>
                <a:lnTo>
                  <a:pt x="3062995" y="4155090"/>
                </a:lnTo>
                <a:close/>
                <a:moveTo>
                  <a:pt x="3675592" y="4748845"/>
                </a:moveTo>
                <a:lnTo>
                  <a:pt x="4288189" y="4748845"/>
                </a:lnTo>
                <a:lnTo>
                  <a:pt x="4288189" y="4155090"/>
                </a:lnTo>
                <a:lnTo>
                  <a:pt x="3675592" y="4155090"/>
                </a:lnTo>
                <a:close/>
                <a:moveTo>
                  <a:pt x="4288189" y="4748845"/>
                </a:moveTo>
                <a:lnTo>
                  <a:pt x="4900786" y="4748845"/>
                </a:lnTo>
                <a:lnTo>
                  <a:pt x="4900786" y="4155090"/>
                </a:lnTo>
                <a:lnTo>
                  <a:pt x="4288189" y="4155090"/>
                </a:lnTo>
                <a:close/>
                <a:moveTo>
                  <a:pt x="4900786" y="4748845"/>
                </a:moveTo>
                <a:lnTo>
                  <a:pt x="5513382" y="4748845"/>
                </a:lnTo>
                <a:lnTo>
                  <a:pt x="5513382" y="4155090"/>
                </a:lnTo>
                <a:lnTo>
                  <a:pt x="4900786" y="4155090"/>
                </a:lnTo>
                <a:close/>
                <a:moveTo>
                  <a:pt x="5513382" y="4748845"/>
                </a:moveTo>
                <a:lnTo>
                  <a:pt x="6125979" y="4748845"/>
                </a:lnTo>
                <a:lnTo>
                  <a:pt x="6125979" y="4155090"/>
                </a:lnTo>
                <a:lnTo>
                  <a:pt x="5513382" y="4155090"/>
                </a:lnTo>
                <a:close/>
                <a:moveTo>
                  <a:pt x="6738576" y="4748845"/>
                </a:moveTo>
                <a:lnTo>
                  <a:pt x="7351172" y="4748845"/>
                </a:lnTo>
                <a:lnTo>
                  <a:pt x="7351172" y="4155090"/>
                </a:lnTo>
                <a:lnTo>
                  <a:pt x="6738576" y="4155090"/>
                </a:lnTo>
                <a:close/>
                <a:moveTo>
                  <a:pt x="7351172" y="4748845"/>
                </a:moveTo>
                <a:lnTo>
                  <a:pt x="7963769" y="4748845"/>
                </a:lnTo>
                <a:lnTo>
                  <a:pt x="7963769" y="4155090"/>
                </a:lnTo>
                <a:lnTo>
                  <a:pt x="7351172" y="4155090"/>
                </a:lnTo>
                <a:close/>
                <a:moveTo>
                  <a:pt x="7963769" y="4748845"/>
                </a:moveTo>
                <a:lnTo>
                  <a:pt x="8576427" y="4748845"/>
                </a:lnTo>
                <a:lnTo>
                  <a:pt x="8576427" y="4155090"/>
                </a:lnTo>
                <a:lnTo>
                  <a:pt x="7963769" y="4155090"/>
                </a:lnTo>
                <a:close/>
                <a:moveTo>
                  <a:pt x="8576427" y="4748845"/>
                </a:moveTo>
                <a:lnTo>
                  <a:pt x="9189024" y="4748845"/>
                </a:lnTo>
                <a:lnTo>
                  <a:pt x="9189024" y="4155090"/>
                </a:lnTo>
                <a:lnTo>
                  <a:pt x="8576427" y="4155090"/>
                </a:lnTo>
                <a:close/>
                <a:moveTo>
                  <a:pt x="9189024" y="4748845"/>
                </a:moveTo>
                <a:lnTo>
                  <a:pt x="9801620" y="4748845"/>
                </a:lnTo>
                <a:lnTo>
                  <a:pt x="9801620" y="4155090"/>
                </a:lnTo>
                <a:lnTo>
                  <a:pt x="9189024" y="4155090"/>
                </a:lnTo>
                <a:close/>
                <a:moveTo>
                  <a:pt x="9801620" y="4748845"/>
                </a:moveTo>
                <a:lnTo>
                  <a:pt x="10414217" y="4748845"/>
                </a:lnTo>
                <a:lnTo>
                  <a:pt x="10414217" y="4155090"/>
                </a:lnTo>
                <a:lnTo>
                  <a:pt x="9801620" y="4155090"/>
                </a:lnTo>
                <a:close/>
                <a:moveTo>
                  <a:pt x="10414217" y="4748845"/>
                </a:moveTo>
                <a:lnTo>
                  <a:pt x="11026814" y="4748845"/>
                </a:lnTo>
                <a:lnTo>
                  <a:pt x="11026814" y="4155090"/>
                </a:lnTo>
                <a:lnTo>
                  <a:pt x="10414217" y="4155090"/>
                </a:lnTo>
                <a:close/>
                <a:moveTo>
                  <a:pt x="-50" y="5342599"/>
                </a:moveTo>
                <a:lnTo>
                  <a:pt x="612547" y="5342599"/>
                </a:lnTo>
                <a:lnTo>
                  <a:pt x="612547" y="4748845"/>
                </a:lnTo>
                <a:lnTo>
                  <a:pt x="-50" y="4748845"/>
                </a:lnTo>
                <a:close/>
                <a:moveTo>
                  <a:pt x="612547" y="5342599"/>
                </a:moveTo>
                <a:lnTo>
                  <a:pt x="1225144" y="5342599"/>
                </a:lnTo>
                <a:lnTo>
                  <a:pt x="1225144" y="4748845"/>
                </a:lnTo>
                <a:lnTo>
                  <a:pt x="612547" y="4748845"/>
                </a:lnTo>
                <a:close/>
                <a:moveTo>
                  <a:pt x="1225144" y="5342599"/>
                </a:moveTo>
                <a:lnTo>
                  <a:pt x="1837741" y="5342599"/>
                </a:lnTo>
                <a:lnTo>
                  <a:pt x="1837741" y="4748845"/>
                </a:lnTo>
                <a:lnTo>
                  <a:pt x="1225144" y="4748845"/>
                </a:lnTo>
                <a:close/>
                <a:moveTo>
                  <a:pt x="1837741" y="5342599"/>
                </a:moveTo>
                <a:lnTo>
                  <a:pt x="2450338" y="5342599"/>
                </a:lnTo>
                <a:lnTo>
                  <a:pt x="2450338" y="4748845"/>
                </a:lnTo>
                <a:lnTo>
                  <a:pt x="1837741" y="4748845"/>
                </a:lnTo>
                <a:close/>
                <a:moveTo>
                  <a:pt x="2450338" y="5342599"/>
                </a:moveTo>
                <a:lnTo>
                  <a:pt x="3062995" y="5342599"/>
                </a:lnTo>
                <a:lnTo>
                  <a:pt x="3062995" y="4748845"/>
                </a:lnTo>
                <a:lnTo>
                  <a:pt x="2450338" y="4748845"/>
                </a:lnTo>
                <a:close/>
                <a:moveTo>
                  <a:pt x="3062995" y="5342599"/>
                </a:moveTo>
                <a:lnTo>
                  <a:pt x="3675592" y="5342599"/>
                </a:lnTo>
                <a:lnTo>
                  <a:pt x="3675592" y="4748845"/>
                </a:lnTo>
                <a:lnTo>
                  <a:pt x="3062995" y="4748845"/>
                </a:lnTo>
                <a:close/>
                <a:moveTo>
                  <a:pt x="3675592" y="5342599"/>
                </a:moveTo>
                <a:lnTo>
                  <a:pt x="4288189" y="5342599"/>
                </a:lnTo>
                <a:lnTo>
                  <a:pt x="4288189" y="4748845"/>
                </a:lnTo>
                <a:lnTo>
                  <a:pt x="3675592" y="4748845"/>
                </a:lnTo>
                <a:close/>
                <a:moveTo>
                  <a:pt x="4288189" y="5342599"/>
                </a:moveTo>
                <a:lnTo>
                  <a:pt x="4900786" y="5342599"/>
                </a:lnTo>
                <a:lnTo>
                  <a:pt x="4900786" y="4748845"/>
                </a:lnTo>
                <a:lnTo>
                  <a:pt x="4288189" y="4748845"/>
                </a:lnTo>
                <a:close/>
                <a:moveTo>
                  <a:pt x="4900786" y="5342599"/>
                </a:moveTo>
                <a:lnTo>
                  <a:pt x="5513382" y="5342599"/>
                </a:lnTo>
                <a:lnTo>
                  <a:pt x="5513382" y="4748845"/>
                </a:lnTo>
                <a:lnTo>
                  <a:pt x="4900786" y="4748845"/>
                </a:lnTo>
                <a:close/>
                <a:moveTo>
                  <a:pt x="6125979" y="5342599"/>
                </a:moveTo>
                <a:lnTo>
                  <a:pt x="6738576" y="5342599"/>
                </a:lnTo>
                <a:lnTo>
                  <a:pt x="6738576" y="4748845"/>
                </a:lnTo>
                <a:lnTo>
                  <a:pt x="6125979" y="4748845"/>
                </a:lnTo>
                <a:close/>
                <a:moveTo>
                  <a:pt x="6738576" y="5342599"/>
                </a:moveTo>
                <a:lnTo>
                  <a:pt x="7351172" y="5342599"/>
                </a:lnTo>
                <a:lnTo>
                  <a:pt x="7351172" y="4748845"/>
                </a:lnTo>
                <a:lnTo>
                  <a:pt x="6738576" y="4748845"/>
                </a:lnTo>
                <a:close/>
                <a:moveTo>
                  <a:pt x="7351172" y="5342599"/>
                </a:moveTo>
                <a:lnTo>
                  <a:pt x="7963769" y="5342599"/>
                </a:lnTo>
                <a:lnTo>
                  <a:pt x="7963769" y="4748845"/>
                </a:lnTo>
                <a:lnTo>
                  <a:pt x="7351172" y="4748845"/>
                </a:lnTo>
                <a:close/>
                <a:moveTo>
                  <a:pt x="7963769" y="5342599"/>
                </a:moveTo>
                <a:lnTo>
                  <a:pt x="8576427" y="5342599"/>
                </a:lnTo>
                <a:lnTo>
                  <a:pt x="8576427" y="4748845"/>
                </a:lnTo>
                <a:lnTo>
                  <a:pt x="7963769" y="4748845"/>
                </a:lnTo>
                <a:close/>
                <a:moveTo>
                  <a:pt x="8576427" y="5342599"/>
                </a:moveTo>
                <a:lnTo>
                  <a:pt x="9189024" y="5342599"/>
                </a:lnTo>
                <a:lnTo>
                  <a:pt x="9189024" y="4748845"/>
                </a:lnTo>
                <a:lnTo>
                  <a:pt x="8576427" y="4748845"/>
                </a:lnTo>
                <a:close/>
                <a:moveTo>
                  <a:pt x="9801620" y="5342599"/>
                </a:moveTo>
                <a:lnTo>
                  <a:pt x="10414217" y="5342599"/>
                </a:lnTo>
                <a:lnTo>
                  <a:pt x="10414217" y="4748845"/>
                </a:lnTo>
                <a:lnTo>
                  <a:pt x="9801620" y="4748845"/>
                </a:lnTo>
                <a:close/>
                <a:moveTo>
                  <a:pt x="10414217" y="5342599"/>
                </a:moveTo>
                <a:lnTo>
                  <a:pt x="11026814" y="5342599"/>
                </a:lnTo>
                <a:lnTo>
                  <a:pt x="11026814" y="4748845"/>
                </a:lnTo>
                <a:lnTo>
                  <a:pt x="10414217" y="4748845"/>
                </a:lnTo>
                <a:close/>
                <a:moveTo>
                  <a:pt x="-50" y="5936353"/>
                </a:moveTo>
                <a:lnTo>
                  <a:pt x="612547" y="5936353"/>
                </a:lnTo>
                <a:lnTo>
                  <a:pt x="612547" y="5342599"/>
                </a:lnTo>
                <a:lnTo>
                  <a:pt x="-50" y="5342599"/>
                </a:lnTo>
                <a:close/>
                <a:moveTo>
                  <a:pt x="1225144" y="5936353"/>
                </a:moveTo>
                <a:lnTo>
                  <a:pt x="1837741" y="5936353"/>
                </a:lnTo>
                <a:lnTo>
                  <a:pt x="1837741" y="5342599"/>
                </a:lnTo>
                <a:lnTo>
                  <a:pt x="1225144" y="5342599"/>
                </a:lnTo>
                <a:close/>
                <a:moveTo>
                  <a:pt x="1837741" y="5936353"/>
                </a:moveTo>
                <a:lnTo>
                  <a:pt x="2450338" y="5936353"/>
                </a:lnTo>
                <a:lnTo>
                  <a:pt x="2450338" y="5342599"/>
                </a:lnTo>
                <a:lnTo>
                  <a:pt x="1837741" y="5342599"/>
                </a:lnTo>
                <a:close/>
                <a:moveTo>
                  <a:pt x="2450338" y="5936353"/>
                </a:moveTo>
                <a:lnTo>
                  <a:pt x="3062995" y="5936353"/>
                </a:lnTo>
                <a:lnTo>
                  <a:pt x="3062995" y="5342599"/>
                </a:lnTo>
                <a:lnTo>
                  <a:pt x="2450338" y="5342599"/>
                </a:lnTo>
                <a:close/>
                <a:moveTo>
                  <a:pt x="3062995" y="5936353"/>
                </a:moveTo>
                <a:lnTo>
                  <a:pt x="3675592" y="5936353"/>
                </a:lnTo>
                <a:lnTo>
                  <a:pt x="3675592" y="5342599"/>
                </a:lnTo>
                <a:lnTo>
                  <a:pt x="3062995" y="5342599"/>
                </a:lnTo>
                <a:close/>
                <a:moveTo>
                  <a:pt x="3675592" y="5936353"/>
                </a:moveTo>
                <a:lnTo>
                  <a:pt x="4288189" y="5936353"/>
                </a:lnTo>
                <a:lnTo>
                  <a:pt x="4288189" y="5342599"/>
                </a:lnTo>
                <a:lnTo>
                  <a:pt x="3675592" y="5342599"/>
                </a:lnTo>
                <a:close/>
                <a:moveTo>
                  <a:pt x="4288189" y="5936353"/>
                </a:moveTo>
                <a:lnTo>
                  <a:pt x="4900786" y="5936353"/>
                </a:lnTo>
                <a:lnTo>
                  <a:pt x="4900786" y="5342599"/>
                </a:lnTo>
                <a:lnTo>
                  <a:pt x="4288189" y="5342599"/>
                </a:lnTo>
                <a:close/>
                <a:moveTo>
                  <a:pt x="4900786" y="5936353"/>
                </a:moveTo>
                <a:lnTo>
                  <a:pt x="5513382" y="5936353"/>
                </a:lnTo>
                <a:lnTo>
                  <a:pt x="5513382" y="5342599"/>
                </a:lnTo>
                <a:lnTo>
                  <a:pt x="4900786" y="5342599"/>
                </a:lnTo>
                <a:close/>
                <a:moveTo>
                  <a:pt x="5513382" y="5936353"/>
                </a:moveTo>
                <a:lnTo>
                  <a:pt x="6125979" y="5936353"/>
                </a:lnTo>
                <a:lnTo>
                  <a:pt x="6125979" y="5342599"/>
                </a:lnTo>
                <a:lnTo>
                  <a:pt x="5513382" y="5342599"/>
                </a:lnTo>
                <a:close/>
                <a:moveTo>
                  <a:pt x="6738576" y="5936353"/>
                </a:moveTo>
                <a:lnTo>
                  <a:pt x="7351172" y="5936353"/>
                </a:lnTo>
                <a:lnTo>
                  <a:pt x="7351172" y="5342599"/>
                </a:lnTo>
                <a:lnTo>
                  <a:pt x="6738576" y="5342599"/>
                </a:lnTo>
                <a:close/>
                <a:moveTo>
                  <a:pt x="7351172" y="5936353"/>
                </a:moveTo>
                <a:lnTo>
                  <a:pt x="7963769" y="5936353"/>
                </a:lnTo>
                <a:lnTo>
                  <a:pt x="7963769" y="5342599"/>
                </a:lnTo>
                <a:lnTo>
                  <a:pt x="7351172" y="5342599"/>
                </a:lnTo>
                <a:close/>
                <a:moveTo>
                  <a:pt x="7963769" y="5936353"/>
                </a:moveTo>
                <a:lnTo>
                  <a:pt x="8576427" y="5936353"/>
                </a:lnTo>
                <a:lnTo>
                  <a:pt x="8576427" y="5342599"/>
                </a:lnTo>
                <a:lnTo>
                  <a:pt x="7963769" y="5342599"/>
                </a:lnTo>
                <a:close/>
                <a:moveTo>
                  <a:pt x="8576427" y="5936353"/>
                </a:moveTo>
                <a:lnTo>
                  <a:pt x="9189024" y="5936353"/>
                </a:lnTo>
                <a:lnTo>
                  <a:pt x="9189024" y="5342599"/>
                </a:lnTo>
                <a:lnTo>
                  <a:pt x="8576427" y="5342599"/>
                </a:lnTo>
                <a:close/>
                <a:moveTo>
                  <a:pt x="9801620" y="5936353"/>
                </a:moveTo>
                <a:lnTo>
                  <a:pt x="10414217" y="5936353"/>
                </a:lnTo>
                <a:lnTo>
                  <a:pt x="10414217" y="5342599"/>
                </a:lnTo>
                <a:lnTo>
                  <a:pt x="9801620" y="5342599"/>
                </a:lnTo>
                <a:close/>
                <a:moveTo>
                  <a:pt x="10414217" y="5936353"/>
                </a:moveTo>
                <a:lnTo>
                  <a:pt x="11026814" y="5936353"/>
                </a:lnTo>
                <a:lnTo>
                  <a:pt x="11026814" y="5342599"/>
                </a:lnTo>
                <a:lnTo>
                  <a:pt x="10414217" y="5342599"/>
                </a:lnTo>
                <a:close/>
              </a:path>
            </a:pathLst>
          </a:custGeom>
          <a:noFill/>
          <a:ln w="9525" cap="flat" cmpd="sng">
            <a:solidFill>
              <a:schemeClr val="dk1"/>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Inter Light"/>
              <a:ea typeface="Inter Light"/>
              <a:cs typeface="Inter Light"/>
              <a:sym typeface="Inter Light"/>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lide3">
  <p:cSld name="Slide3">
    <p:bg>
      <p:bgPr>
        <a:solidFill>
          <a:schemeClr val="dk1"/>
        </a:solidFill>
        <a:effectLst/>
      </p:bgPr>
    </p:bg>
    <p:spTree>
      <p:nvGrpSpPr>
        <p:cNvPr id="1" name="Shape 10"/>
        <p:cNvGrpSpPr/>
        <p:nvPr/>
      </p:nvGrpSpPr>
      <p:grpSpPr>
        <a:xfrm>
          <a:off x="0" y="0"/>
          <a:ext cx="0" cy="0"/>
          <a:chOff x="0" y="0"/>
          <a:chExt cx="0" cy="0"/>
        </a:xfrm>
      </p:grpSpPr>
      <p:sp>
        <p:nvSpPr>
          <p:cNvPr id="11" name="Google Shape;11;p4"/>
          <p:cNvSpPr/>
          <p:nvPr/>
        </p:nvSpPr>
        <p:spPr>
          <a:xfrm>
            <a:off x="582568" y="460229"/>
            <a:ext cx="11026863" cy="5937541"/>
          </a:xfrm>
          <a:custGeom>
            <a:avLst/>
            <a:gdLst/>
            <a:ahLst/>
            <a:cxnLst/>
            <a:rect l="l" t="t" r="r" b="b"/>
            <a:pathLst>
              <a:path w="11026863" h="5937541" extrusionOk="0">
                <a:moveTo>
                  <a:pt x="612547" y="-1189"/>
                </a:moveTo>
                <a:lnTo>
                  <a:pt x="1225144" y="-1189"/>
                </a:lnTo>
                <a:lnTo>
                  <a:pt x="1225144" y="592566"/>
                </a:lnTo>
                <a:lnTo>
                  <a:pt x="612547" y="592566"/>
                </a:lnTo>
                <a:close/>
                <a:moveTo>
                  <a:pt x="1225144" y="592566"/>
                </a:moveTo>
                <a:lnTo>
                  <a:pt x="1837741" y="592566"/>
                </a:lnTo>
                <a:lnTo>
                  <a:pt x="1837741" y="-1189"/>
                </a:lnTo>
                <a:lnTo>
                  <a:pt x="1225144" y="-1189"/>
                </a:lnTo>
                <a:close/>
                <a:moveTo>
                  <a:pt x="1837741" y="592566"/>
                </a:moveTo>
                <a:lnTo>
                  <a:pt x="2450338" y="592566"/>
                </a:lnTo>
                <a:lnTo>
                  <a:pt x="2450338" y="-1189"/>
                </a:lnTo>
                <a:lnTo>
                  <a:pt x="1837741" y="-1189"/>
                </a:lnTo>
                <a:close/>
                <a:moveTo>
                  <a:pt x="3062995" y="592566"/>
                </a:moveTo>
                <a:lnTo>
                  <a:pt x="3675592" y="592566"/>
                </a:lnTo>
                <a:lnTo>
                  <a:pt x="3675592" y="-1189"/>
                </a:lnTo>
                <a:lnTo>
                  <a:pt x="3062995" y="-1189"/>
                </a:lnTo>
                <a:close/>
                <a:moveTo>
                  <a:pt x="3675592" y="592566"/>
                </a:moveTo>
                <a:lnTo>
                  <a:pt x="4288189" y="592566"/>
                </a:lnTo>
                <a:lnTo>
                  <a:pt x="4288189" y="-1189"/>
                </a:lnTo>
                <a:lnTo>
                  <a:pt x="3675592" y="-1189"/>
                </a:lnTo>
                <a:close/>
                <a:moveTo>
                  <a:pt x="4288189" y="592566"/>
                </a:moveTo>
                <a:lnTo>
                  <a:pt x="4900786" y="592566"/>
                </a:lnTo>
                <a:lnTo>
                  <a:pt x="4900786" y="-1189"/>
                </a:lnTo>
                <a:lnTo>
                  <a:pt x="4288189" y="-1189"/>
                </a:lnTo>
                <a:close/>
                <a:moveTo>
                  <a:pt x="4900786" y="592566"/>
                </a:moveTo>
                <a:lnTo>
                  <a:pt x="5513382" y="592566"/>
                </a:lnTo>
                <a:lnTo>
                  <a:pt x="5513382" y="-1189"/>
                </a:lnTo>
                <a:lnTo>
                  <a:pt x="4900786" y="-1189"/>
                </a:lnTo>
                <a:close/>
                <a:moveTo>
                  <a:pt x="5513382" y="592566"/>
                </a:moveTo>
                <a:lnTo>
                  <a:pt x="6125979" y="592566"/>
                </a:lnTo>
                <a:lnTo>
                  <a:pt x="6125979" y="-1189"/>
                </a:lnTo>
                <a:lnTo>
                  <a:pt x="5513382" y="-1189"/>
                </a:lnTo>
                <a:close/>
                <a:moveTo>
                  <a:pt x="6125979" y="592566"/>
                </a:moveTo>
                <a:lnTo>
                  <a:pt x="6738576" y="592566"/>
                </a:lnTo>
                <a:lnTo>
                  <a:pt x="6738576" y="-1189"/>
                </a:lnTo>
                <a:lnTo>
                  <a:pt x="6125979" y="-1189"/>
                </a:lnTo>
                <a:close/>
                <a:moveTo>
                  <a:pt x="7351172" y="592566"/>
                </a:moveTo>
                <a:lnTo>
                  <a:pt x="7963769" y="592566"/>
                </a:lnTo>
                <a:lnTo>
                  <a:pt x="7963769" y="-1189"/>
                </a:lnTo>
                <a:lnTo>
                  <a:pt x="7351172" y="-1189"/>
                </a:lnTo>
                <a:close/>
                <a:moveTo>
                  <a:pt x="7963769" y="592566"/>
                </a:moveTo>
                <a:lnTo>
                  <a:pt x="8576427" y="592566"/>
                </a:lnTo>
                <a:lnTo>
                  <a:pt x="8576427" y="-1189"/>
                </a:lnTo>
                <a:lnTo>
                  <a:pt x="7963769" y="-1189"/>
                </a:lnTo>
                <a:close/>
                <a:moveTo>
                  <a:pt x="8576427" y="592566"/>
                </a:moveTo>
                <a:lnTo>
                  <a:pt x="9189024" y="592566"/>
                </a:lnTo>
                <a:lnTo>
                  <a:pt x="9189024" y="-1189"/>
                </a:lnTo>
                <a:lnTo>
                  <a:pt x="8576427" y="-1189"/>
                </a:lnTo>
                <a:close/>
                <a:moveTo>
                  <a:pt x="9189024" y="592566"/>
                </a:moveTo>
                <a:lnTo>
                  <a:pt x="9801620" y="592566"/>
                </a:lnTo>
                <a:lnTo>
                  <a:pt x="9801620" y="-1189"/>
                </a:lnTo>
                <a:lnTo>
                  <a:pt x="9189024" y="-1189"/>
                </a:lnTo>
                <a:close/>
                <a:moveTo>
                  <a:pt x="10414217" y="592566"/>
                </a:moveTo>
                <a:lnTo>
                  <a:pt x="11026814" y="592566"/>
                </a:lnTo>
                <a:lnTo>
                  <a:pt x="11026814" y="-1189"/>
                </a:lnTo>
                <a:lnTo>
                  <a:pt x="10414217" y="-1189"/>
                </a:lnTo>
                <a:close/>
                <a:moveTo>
                  <a:pt x="612547" y="1186320"/>
                </a:moveTo>
                <a:lnTo>
                  <a:pt x="1225144" y="1186320"/>
                </a:lnTo>
                <a:lnTo>
                  <a:pt x="1225144" y="592566"/>
                </a:lnTo>
                <a:lnTo>
                  <a:pt x="612547" y="592566"/>
                </a:lnTo>
                <a:close/>
                <a:moveTo>
                  <a:pt x="1225144" y="1186320"/>
                </a:moveTo>
                <a:lnTo>
                  <a:pt x="1837741" y="1186320"/>
                </a:lnTo>
                <a:lnTo>
                  <a:pt x="1837741" y="592566"/>
                </a:lnTo>
                <a:lnTo>
                  <a:pt x="1225144" y="592566"/>
                </a:lnTo>
                <a:close/>
                <a:moveTo>
                  <a:pt x="1837741" y="1186320"/>
                </a:moveTo>
                <a:lnTo>
                  <a:pt x="2450338" y="1186320"/>
                </a:lnTo>
                <a:lnTo>
                  <a:pt x="2450338" y="592566"/>
                </a:lnTo>
                <a:lnTo>
                  <a:pt x="1837741" y="592566"/>
                </a:lnTo>
                <a:close/>
                <a:moveTo>
                  <a:pt x="2450338" y="1186320"/>
                </a:moveTo>
                <a:lnTo>
                  <a:pt x="3062995" y="1186320"/>
                </a:lnTo>
                <a:lnTo>
                  <a:pt x="3062995" y="592566"/>
                </a:lnTo>
                <a:lnTo>
                  <a:pt x="2450338" y="592566"/>
                </a:lnTo>
                <a:close/>
                <a:moveTo>
                  <a:pt x="3062995" y="1186320"/>
                </a:moveTo>
                <a:lnTo>
                  <a:pt x="3675592" y="1186320"/>
                </a:lnTo>
                <a:lnTo>
                  <a:pt x="3675592" y="592566"/>
                </a:lnTo>
                <a:lnTo>
                  <a:pt x="3062995" y="592566"/>
                </a:lnTo>
                <a:close/>
                <a:moveTo>
                  <a:pt x="3675592" y="1186320"/>
                </a:moveTo>
                <a:lnTo>
                  <a:pt x="4288189" y="1186320"/>
                </a:lnTo>
                <a:lnTo>
                  <a:pt x="4288189" y="592566"/>
                </a:lnTo>
                <a:lnTo>
                  <a:pt x="3675592" y="592566"/>
                </a:lnTo>
                <a:close/>
                <a:moveTo>
                  <a:pt x="4288189" y="1186320"/>
                </a:moveTo>
                <a:lnTo>
                  <a:pt x="4900786" y="1186320"/>
                </a:lnTo>
                <a:lnTo>
                  <a:pt x="4900786" y="592566"/>
                </a:lnTo>
                <a:lnTo>
                  <a:pt x="4288189" y="592566"/>
                </a:lnTo>
                <a:close/>
                <a:moveTo>
                  <a:pt x="4900786" y="1186320"/>
                </a:moveTo>
                <a:lnTo>
                  <a:pt x="5513382" y="1186320"/>
                </a:lnTo>
                <a:lnTo>
                  <a:pt x="5513382" y="592566"/>
                </a:lnTo>
                <a:lnTo>
                  <a:pt x="4900786" y="592566"/>
                </a:lnTo>
                <a:close/>
                <a:moveTo>
                  <a:pt x="5513382" y="1186320"/>
                </a:moveTo>
                <a:lnTo>
                  <a:pt x="6125979" y="1186320"/>
                </a:lnTo>
                <a:lnTo>
                  <a:pt x="6125979" y="592566"/>
                </a:lnTo>
                <a:lnTo>
                  <a:pt x="5513382" y="592566"/>
                </a:lnTo>
                <a:close/>
                <a:moveTo>
                  <a:pt x="6125979" y="1186320"/>
                </a:moveTo>
                <a:lnTo>
                  <a:pt x="6738576" y="1186320"/>
                </a:lnTo>
                <a:lnTo>
                  <a:pt x="6738576" y="592566"/>
                </a:lnTo>
                <a:lnTo>
                  <a:pt x="6125979" y="592566"/>
                </a:lnTo>
                <a:close/>
                <a:moveTo>
                  <a:pt x="7351172" y="1186320"/>
                </a:moveTo>
                <a:lnTo>
                  <a:pt x="7963769" y="1186320"/>
                </a:lnTo>
                <a:lnTo>
                  <a:pt x="7963769" y="592566"/>
                </a:lnTo>
                <a:lnTo>
                  <a:pt x="7351172" y="592566"/>
                </a:lnTo>
                <a:close/>
                <a:moveTo>
                  <a:pt x="7963769" y="1186320"/>
                </a:moveTo>
                <a:lnTo>
                  <a:pt x="8576427" y="1186320"/>
                </a:lnTo>
                <a:lnTo>
                  <a:pt x="8576427" y="592566"/>
                </a:lnTo>
                <a:lnTo>
                  <a:pt x="7963769" y="592566"/>
                </a:lnTo>
                <a:close/>
                <a:moveTo>
                  <a:pt x="8576427" y="1186320"/>
                </a:moveTo>
                <a:lnTo>
                  <a:pt x="9189024" y="1186320"/>
                </a:lnTo>
                <a:lnTo>
                  <a:pt x="9189024" y="592566"/>
                </a:lnTo>
                <a:lnTo>
                  <a:pt x="8576427" y="592566"/>
                </a:lnTo>
                <a:close/>
                <a:moveTo>
                  <a:pt x="9189024" y="1186320"/>
                </a:moveTo>
                <a:lnTo>
                  <a:pt x="9801620" y="1186320"/>
                </a:lnTo>
                <a:lnTo>
                  <a:pt x="9801620" y="592566"/>
                </a:lnTo>
                <a:lnTo>
                  <a:pt x="9189024" y="592566"/>
                </a:lnTo>
                <a:close/>
                <a:moveTo>
                  <a:pt x="9801620" y="1186320"/>
                </a:moveTo>
                <a:lnTo>
                  <a:pt x="10414217" y="1186320"/>
                </a:lnTo>
                <a:lnTo>
                  <a:pt x="10414217" y="592566"/>
                </a:lnTo>
                <a:lnTo>
                  <a:pt x="9801620" y="592566"/>
                </a:lnTo>
                <a:close/>
                <a:moveTo>
                  <a:pt x="10414217" y="1186320"/>
                </a:moveTo>
                <a:lnTo>
                  <a:pt x="11026814" y="1186320"/>
                </a:lnTo>
                <a:lnTo>
                  <a:pt x="11026814" y="592566"/>
                </a:lnTo>
                <a:lnTo>
                  <a:pt x="10414217" y="592566"/>
                </a:lnTo>
                <a:close/>
                <a:moveTo>
                  <a:pt x="-50" y="1780074"/>
                </a:moveTo>
                <a:lnTo>
                  <a:pt x="612547" y="1780074"/>
                </a:lnTo>
                <a:lnTo>
                  <a:pt x="612547" y="1186320"/>
                </a:lnTo>
                <a:lnTo>
                  <a:pt x="-50" y="1186320"/>
                </a:lnTo>
                <a:close/>
                <a:moveTo>
                  <a:pt x="612547" y="1780074"/>
                </a:moveTo>
                <a:lnTo>
                  <a:pt x="1225144" y="1780074"/>
                </a:lnTo>
                <a:lnTo>
                  <a:pt x="1225144" y="1186320"/>
                </a:lnTo>
                <a:lnTo>
                  <a:pt x="612547" y="1186320"/>
                </a:lnTo>
                <a:close/>
                <a:moveTo>
                  <a:pt x="1225144" y="1780074"/>
                </a:moveTo>
                <a:lnTo>
                  <a:pt x="1837741" y="1780074"/>
                </a:lnTo>
                <a:lnTo>
                  <a:pt x="1837741" y="1186320"/>
                </a:lnTo>
                <a:lnTo>
                  <a:pt x="1225144" y="1186320"/>
                </a:lnTo>
                <a:close/>
                <a:moveTo>
                  <a:pt x="2450338" y="1780074"/>
                </a:moveTo>
                <a:lnTo>
                  <a:pt x="3062995" y="1780074"/>
                </a:lnTo>
                <a:lnTo>
                  <a:pt x="3062995" y="1186320"/>
                </a:lnTo>
                <a:lnTo>
                  <a:pt x="2450338" y="1186320"/>
                </a:lnTo>
                <a:close/>
                <a:moveTo>
                  <a:pt x="3062995" y="1780074"/>
                </a:moveTo>
                <a:lnTo>
                  <a:pt x="3675592" y="1780074"/>
                </a:lnTo>
                <a:lnTo>
                  <a:pt x="3675592" y="1186320"/>
                </a:lnTo>
                <a:lnTo>
                  <a:pt x="3062995" y="1186320"/>
                </a:lnTo>
                <a:close/>
                <a:moveTo>
                  <a:pt x="3675592" y="1780074"/>
                </a:moveTo>
                <a:lnTo>
                  <a:pt x="4288189" y="1780074"/>
                </a:lnTo>
                <a:lnTo>
                  <a:pt x="4288189" y="1186320"/>
                </a:lnTo>
                <a:lnTo>
                  <a:pt x="3675592" y="1186320"/>
                </a:lnTo>
                <a:close/>
                <a:moveTo>
                  <a:pt x="4288189" y="1780074"/>
                </a:moveTo>
                <a:lnTo>
                  <a:pt x="4900786" y="1780074"/>
                </a:lnTo>
                <a:lnTo>
                  <a:pt x="4900786" y="1186320"/>
                </a:lnTo>
                <a:lnTo>
                  <a:pt x="4288189" y="1186320"/>
                </a:lnTo>
                <a:close/>
                <a:moveTo>
                  <a:pt x="4900786" y="1780074"/>
                </a:moveTo>
                <a:lnTo>
                  <a:pt x="5513382" y="1780074"/>
                </a:lnTo>
                <a:lnTo>
                  <a:pt x="5513382" y="1186320"/>
                </a:lnTo>
                <a:lnTo>
                  <a:pt x="4900786" y="1186320"/>
                </a:lnTo>
                <a:close/>
                <a:moveTo>
                  <a:pt x="5513382" y="1780074"/>
                </a:moveTo>
                <a:lnTo>
                  <a:pt x="6125979" y="1780074"/>
                </a:lnTo>
                <a:lnTo>
                  <a:pt x="6125979" y="1186320"/>
                </a:lnTo>
                <a:lnTo>
                  <a:pt x="5513382" y="1186320"/>
                </a:lnTo>
                <a:close/>
                <a:moveTo>
                  <a:pt x="6125979" y="1780074"/>
                </a:moveTo>
                <a:lnTo>
                  <a:pt x="6738576" y="1780074"/>
                </a:lnTo>
                <a:lnTo>
                  <a:pt x="6738576" y="1186320"/>
                </a:lnTo>
                <a:lnTo>
                  <a:pt x="6125979" y="1186320"/>
                </a:lnTo>
                <a:close/>
                <a:moveTo>
                  <a:pt x="6738576" y="1780074"/>
                </a:moveTo>
                <a:lnTo>
                  <a:pt x="7351172" y="1780074"/>
                </a:lnTo>
                <a:lnTo>
                  <a:pt x="7351172" y="1186320"/>
                </a:lnTo>
                <a:lnTo>
                  <a:pt x="6738576" y="1186320"/>
                </a:lnTo>
                <a:close/>
                <a:moveTo>
                  <a:pt x="7351172" y="1780074"/>
                </a:moveTo>
                <a:lnTo>
                  <a:pt x="7963769" y="1780074"/>
                </a:lnTo>
                <a:lnTo>
                  <a:pt x="7963769" y="1186320"/>
                </a:lnTo>
                <a:lnTo>
                  <a:pt x="7351172" y="1186320"/>
                </a:lnTo>
                <a:close/>
                <a:moveTo>
                  <a:pt x="7963769" y="1780074"/>
                </a:moveTo>
                <a:lnTo>
                  <a:pt x="8576427" y="1780074"/>
                </a:lnTo>
                <a:lnTo>
                  <a:pt x="8576427" y="1186320"/>
                </a:lnTo>
                <a:lnTo>
                  <a:pt x="7963769" y="1186320"/>
                </a:lnTo>
                <a:close/>
                <a:moveTo>
                  <a:pt x="9189024" y="1780074"/>
                </a:moveTo>
                <a:lnTo>
                  <a:pt x="9801620" y="1780074"/>
                </a:lnTo>
                <a:lnTo>
                  <a:pt x="9801620" y="1186320"/>
                </a:lnTo>
                <a:lnTo>
                  <a:pt x="9189024" y="1186320"/>
                </a:lnTo>
                <a:close/>
                <a:moveTo>
                  <a:pt x="9801620" y="1780074"/>
                </a:moveTo>
                <a:lnTo>
                  <a:pt x="10414217" y="1780074"/>
                </a:lnTo>
                <a:lnTo>
                  <a:pt x="10414217" y="1186320"/>
                </a:lnTo>
                <a:lnTo>
                  <a:pt x="9801620" y="1186320"/>
                </a:lnTo>
                <a:close/>
                <a:moveTo>
                  <a:pt x="10414217" y="1780074"/>
                </a:moveTo>
                <a:lnTo>
                  <a:pt x="11026814" y="1780074"/>
                </a:lnTo>
                <a:lnTo>
                  <a:pt x="11026814" y="1186320"/>
                </a:lnTo>
                <a:lnTo>
                  <a:pt x="10414217" y="1186320"/>
                </a:lnTo>
                <a:close/>
                <a:moveTo>
                  <a:pt x="-50" y="2373828"/>
                </a:moveTo>
                <a:lnTo>
                  <a:pt x="612547" y="2373828"/>
                </a:lnTo>
                <a:lnTo>
                  <a:pt x="612547" y="1780074"/>
                </a:lnTo>
                <a:lnTo>
                  <a:pt x="-50" y="1780074"/>
                </a:lnTo>
                <a:close/>
                <a:moveTo>
                  <a:pt x="612547" y="2373828"/>
                </a:moveTo>
                <a:lnTo>
                  <a:pt x="1225144" y="2373828"/>
                </a:lnTo>
                <a:lnTo>
                  <a:pt x="1225144" y="1780074"/>
                </a:lnTo>
                <a:lnTo>
                  <a:pt x="612547" y="1780074"/>
                </a:lnTo>
                <a:close/>
                <a:moveTo>
                  <a:pt x="1225144" y="2373828"/>
                </a:moveTo>
                <a:lnTo>
                  <a:pt x="1837741" y="2373828"/>
                </a:lnTo>
                <a:lnTo>
                  <a:pt x="1837741" y="1780074"/>
                </a:lnTo>
                <a:lnTo>
                  <a:pt x="1225144" y="1780074"/>
                </a:lnTo>
                <a:close/>
                <a:moveTo>
                  <a:pt x="1837741" y="2373828"/>
                </a:moveTo>
                <a:lnTo>
                  <a:pt x="2450338" y="2373828"/>
                </a:lnTo>
                <a:lnTo>
                  <a:pt x="2450338" y="1780074"/>
                </a:lnTo>
                <a:lnTo>
                  <a:pt x="1837741" y="1780074"/>
                </a:lnTo>
                <a:close/>
                <a:moveTo>
                  <a:pt x="2450338" y="2373828"/>
                </a:moveTo>
                <a:lnTo>
                  <a:pt x="3062995" y="2373828"/>
                </a:lnTo>
                <a:lnTo>
                  <a:pt x="3062995" y="1780074"/>
                </a:lnTo>
                <a:lnTo>
                  <a:pt x="2450338" y="1780074"/>
                </a:lnTo>
                <a:close/>
                <a:moveTo>
                  <a:pt x="3062995" y="2373828"/>
                </a:moveTo>
                <a:lnTo>
                  <a:pt x="3675592" y="2373828"/>
                </a:lnTo>
                <a:lnTo>
                  <a:pt x="3675592" y="1780074"/>
                </a:lnTo>
                <a:lnTo>
                  <a:pt x="3062995" y="1780074"/>
                </a:lnTo>
                <a:close/>
                <a:moveTo>
                  <a:pt x="3675592" y="2373828"/>
                </a:moveTo>
                <a:lnTo>
                  <a:pt x="4288189" y="2373828"/>
                </a:lnTo>
                <a:lnTo>
                  <a:pt x="4288189" y="1780074"/>
                </a:lnTo>
                <a:lnTo>
                  <a:pt x="3675592" y="1780074"/>
                </a:lnTo>
                <a:close/>
                <a:moveTo>
                  <a:pt x="4288189" y="2373828"/>
                </a:moveTo>
                <a:lnTo>
                  <a:pt x="4900786" y="2373828"/>
                </a:lnTo>
                <a:lnTo>
                  <a:pt x="4900786" y="1780074"/>
                </a:lnTo>
                <a:lnTo>
                  <a:pt x="4288189" y="1780074"/>
                </a:lnTo>
                <a:close/>
                <a:moveTo>
                  <a:pt x="4900786" y="2373828"/>
                </a:moveTo>
                <a:lnTo>
                  <a:pt x="5513382" y="2373828"/>
                </a:lnTo>
                <a:lnTo>
                  <a:pt x="5513382" y="1780074"/>
                </a:lnTo>
                <a:lnTo>
                  <a:pt x="4900786" y="1780074"/>
                </a:lnTo>
                <a:close/>
                <a:moveTo>
                  <a:pt x="5513382" y="2373828"/>
                </a:moveTo>
                <a:lnTo>
                  <a:pt x="6125979" y="2373828"/>
                </a:lnTo>
                <a:lnTo>
                  <a:pt x="6125979" y="1780074"/>
                </a:lnTo>
                <a:lnTo>
                  <a:pt x="5513382" y="1780074"/>
                </a:lnTo>
                <a:close/>
                <a:moveTo>
                  <a:pt x="6125979" y="2373828"/>
                </a:moveTo>
                <a:lnTo>
                  <a:pt x="6738576" y="2373828"/>
                </a:lnTo>
                <a:lnTo>
                  <a:pt x="6738576" y="1780074"/>
                </a:lnTo>
                <a:lnTo>
                  <a:pt x="6125979" y="1780074"/>
                </a:lnTo>
                <a:close/>
                <a:moveTo>
                  <a:pt x="6738576" y="2373828"/>
                </a:moveTo>
                <a:lnTo>
                  <a:pt x="7351172" y="2373828"/>
                </a:lnTo>
                <a:lnTo>
                  <a:pt x="7351172" y="1780074"/>
                </a:lnTo>
                <a:lnTo>
                  <a:pt x="6738576" y="1780074"/>
                </a:lnTo>
                <a:close/>
                <a:moveTo>
                  <a:pt x="7351172" y="2373828"/>
                </a:moveTo>
                <a:lnTo>
                  <a:pt x="7963769" y="2373828"/>
                </a:lnTo>
                <a:lnTo>
                  <a:pt x="7963769" y="1780074"/>
                </a:lnTo>
                <a:lnTo>
                  <a:pt x="7351172" y="1780074"/>
                </a:lnTo>
                <a:close/>
                <a:moveTo>
                  <a:pt x="7963769" y="2373828"/>
                </a:moveTo>
                <a:lnTo>
                  <a:pt x="8576427" y="2373828"/>
                </a:lnTo>
                <a:lnTo>
                  <a:pt x="8576427" y="1780074"/>
                </a:lnTo>
                <a:lnTo>
                  <a:pt x="7963769" y="1780074"/>
                </a:lnTo>
                <a:close/>
                <a:moveTo>
                  <a:pt x="8576427" y="2373828"/>
                </a:moveTo>
                <a:lnTo>
                  <a:pt x="9189024" y="2373828"/>
                </a:lnTo>
                <a:lnTo>
                  <a:pt x="9189024" y="1780074"/>
                </a:lnTo>
                <a:lnTo>
                  <a:pt x="8576427" y="1780074"/>
                </a:lnTo>
                <a:close/>
                <a:moveTo>
                  <a:pt x="9189024" y="2373828"/>
                </a:moveTo>
                <a:lnTo>
                  <a:pt x="9801620" y="2373828"/>
                </a:lnTo>
                <a:lnTo>
                  <a:pt x="9801620" y="1780074"/>
                </a:lnTo>
                <a:lnTo>
                  <a:pt x="9189024" y="1780074"/>
                </a:lnTo>
                <a:close/>
                <a:moveTo>
                  <a:pt x="9801620" y="2373828"/>
                </a:moveTo>
                <a:lnTo>
                  <a:pt x="10414217" y="2373828"/>
                </a:lnTo>
                <a:lnTo>
                  <a:pt x="10414217" y="1780074"/>
                </a:lnTo>
                <a:lnTo>
                  <a:pt x="9801620" y="1780074"/>
                </a:lnTo>
                <a:close/>
                <a:moveTo>
                  <a:pt x="10414217" y="2373828"/>
                </a:moveTo>
                <a:lnTo>
                  <a:pt x="11026814" y="2373828"/>
                </a:lnTo>
                <a:lnTo>
                  <a:pt x="11026814" y="1780074"/>
                </a:lnTo>
                <a:lnTo>
                  <a:pt x="10414217" y="1780074"/>
                </a:lnTo>
                <a:close/>
                <a:moveTo>
                  <a:pt x="-50" y="2967582"/>
                </a:moveTo>
                <a:lnTo>
                  <a:pt x="612547" y="2967582"/>
                </a:lnTo>
                <a:lnTo>
                  <a:pt x="612547" y="2373828"/>
                </a:lnTo>
                <a:lnTo>
                  <a:pt x="-50" y="2373828"/>
                </a:lnTo>
                <a:close/>
                <a:moveTo>
                  <a:pt x="612547" y="2967582"/>
                </a:moveTo>
                <a:lnTo>
                  <a:pt x="1225144" y="2967582"/>
                </a:lnTo>
                <a:lnTo>
                  <a:pt x="1225144" y="2373828"/>
                </a:lnTo>
                <a:lnTo>
                  <a:pt x="612547" y="2373828"/>
                </a:lnTo>
                <a:close/>
                <a:moveTo>
                  <a:pt x="1225144" y="2967582"/>
                </a:moveTo>
                <a:lnTo>
                  <a:pt x="1837741" y="2967582"/>
                </a:lnTo>
                <a:lnTo>
                  <a:pt x="1837741" y="2373828"/>
                </a:lnTo>
                <a:lnTo>
                  <a:pt x="1225144" y="2373828"/>
                </a:lnTo>
                <a:close/>
                <a:moveTo>
                  <a:pt x="1837741" y="2967582"/>
                </a:moveTo>
                <a:lnTo>
                  <a:pt x="2450338" y="2967582"/>
                </a:lnTo>
                <a:lnTo>
                  <a:pt x="2450338" y="2373828"/>
                </a:lnTo>
                <a:lnTo>
                  <a:pt x="1837741" y="2373828"/>
                </a:lnTo>
                <a:close/>
                <a:moveTo>
                  <a:pt x="2450338" y="2967582"/>
                </a:moveTo>
                <a:lnTo>
                  <a:pt x="3062995" y="2967582"/>
                </a:lnTo>
                <a:lnTo>
                  <a:pt x="3062995" y="2373828"/>
                </a:lnTo>
                <a:lnTo>
                  <a:pt x="2450338" y="2373828"/>
                </a:lnTo>
                <a:close/>
                <a:moveTo>
                  <a:pt x="3062995" y="2967582"/>
                </a:moveTo>
                <a:lnTo>
                  <a:pt x="3675592" y="2967582"/>
                </a:lnTo>
                <a:lnTo>
                  <a:pt x="3675592" y="2373828"/>
                </a:lnTo>
                <a:lnTo>
                  <a:pt x="3062995" y="2373828"/>
                </a:lnTo>
                <a:close/>
                <a:moveTo>
                  <a:pt x="3675592" y="2967582"/>
                </a:moveTo>
                <a:lnTo>
                  <a:pt x="4288189" y="2967582"/>
                </a:lnTo>
                <a:lnTo>
                  <a:pt x="4288189" y="2373828"/>
                </a:lnTo>
                <a:lnTo>
                  <a:pt x="3675592" y="2373828"/>
                </a:lnTo>
                <a:close/>
                <a:moveTo>
                  <a:pt x="4900786" y="2967582"/>
                </a:moveTo>
                <a:lnTo>
                  <a:pt x="5513382" y="2967582"/>
                </a:lnTo>
                <a:lnTo>
                  <a:pt x="5513382" y="2373828"/>
                </a:lnTo>
                <a:lnTo>
                  <a:pt x="4900786" y="2373828"/>
                </a:lnTo>
                <a:close/>
                <a:moveTo>
                  <a:pt x="5513382" y="2967582"/>
                </a:moveTo>
                <a:lnTo>
                  <a:pt x="6125979" y="2967582"/>
                </a:lnTo>
                <a:lnTo>
                  <a:pt x="6125979" y="2373828"/>
                </a:lnTo>
                <a:lnTo>
                  <a:pt x="5513382" y="2373828"/>
                </a:lnTo>
                <a:close/>
                <a:moveTo>
                  <a:pt x="6738576" y="2967582"/>
                </a:moveTo>
                <a:lnTo>
                  <a:pt x="7351172" y="2967582"/>
                </a:lnTo>
                <a:lnTo>
                  <a:pt x="7351172" y="2373828"/>
                </a:lnTo>
                <a:lnTo>
                  <a:pt x="6738576" y="2373828"/>
                </a:lnTo>
                <a:close/>
                <a:moveTo>
                  <a:pt x="7351172" y="2967582"/>
                </a:moveTo>
                <a:lnTo>
                  <a:pt x="7963769" y="2967582"/>
                </a:lnTo>
                <a:lnTo>
                  <a:pt x="7963769" y="2373828"/>
                </a:lnTo>
                <a:lnTo>
                  <a:pt x="7351172" y="2373828"/>
                </a:lnTo>
                <a:close/>
                <a:moveTo>
                  <a:pt x="7963769" y="2967582"/>
                </a:moveTo>
                <a:lnTo>
                  <a:pt x="8576427" y="2967582"/>
                </a:lnTo>
                <a:lnTo>
                  <a:pt x="8576427" y="2373828"/>
                </a:lnTo>
                <a:lnTo>
                  <a:pt x="7963769" y="2373828"/>
                </a:lnTo>
                <a:close/>
                <a:moveTo>
                  <a:pt x="8576427" y="2967582"/>
                </a:moveTo>
                <a:lnTo>
                  <a:pt x="9189024" y="2967582"/>
                </a:lnTo>
                <a:lnTo>
                  <a:pt x="9189024" y="2373828"/>
                </a:lnTo>
                <a:lnTo>
                  <a:pt x="8576427" y="2373828"/>
                </a:lnTo>
                <a:close/>
                <a:moveTo>
                  <a:pt x="9189024" y="2967582"/>
                </a:moveTo>
                <a:lnTo>
                  <a:pt x="9801620" y="2967582"/>
                </a:lnTo>
                <a:lnTo>
                  <a:pt x="9801620" y="2373828"/>
                </a:lnTo>
                <a:lnTo>
                  <a:pt x="9189024" y="2373828"/>
                </a:lnTo>
                <a:close/>
                <a:moveTo>
                  <a:pt x="9801620" y="2967582"/>
                </a:moveTo>
                <a:lnTo>
                  <a:pt x="10414217" y="2967582"/>
                </a:lnTo>
                <a:lnTo>
                  <a:pt x="10414217" y="2373828"/>
                </a:lnTo>
                <a:lnTo>
                  <a:pt x="9801620" y="2373828"/>
                </a:lnTo>
                <a:close/>
                <a:moveTo>
                  <a:pt x="-50" y="3561336"/>
                </a:moveTo>
                <a:lnTo>
                  <a:pt x="612547" y="3561336"/>
                </a:lnTo>
                <a:lnTo>
                  <a:pt x="612547" y="2967582"/>
                </a:lnTo>
                <a:lnTo>
                  <a:pt x="-50" y="2967582"/>
                </a:lnTo>
                <a:close/>
                <a:moveTo>
                  <a:pt x="612547" y="3561336"/>
                </a:moveTo>
                <a:lnTo>
                  <a:pt x="1225144" y="3561336"/>
                </a:lnTo>
                <a:lnTo>
                  <a:pt x="1225144" y="2967582"/>
                </a:lnTo>
                <a:lnTo>
                  <a:pt x="612547" y="2967582"/>
                </a:lnTo>
                <a:close/>
                <a:moveTo>
                  <a:pt x="1225144" y="3561336"/>
                </a:moveTo>
                <a:lnTo>
                  <a:pt x="1837741" y="3561336"/>
                </a:lnTo>
                <a:lnTo>
                  <a:pt x="1837741" y="2967582"/>
                </a:lnTo>
                <a:lnTo>
                  <a:pt x="1225144" y="2967582"/>
                </a:lnTo>
                <a:close/>
                <a:moveTo>
                  <a:pt x="1837741" y="3561336"/>
                </a:moveTo>
                <a:lnTo>
                  <a:pt x="2450338" y="3561336"/>
                </a:lnTo>
                <a:lnTo>
                  <a:pt x="2450338" y="2967582"/>
                </a:lnTo>
                <a:lnTo>
                  <a:pt x="1837741" y="2967582"/>
                </a:lnTo>
                <a:close/>
                <a:moveTo>
                  <a:pt x="2450338" y="3561336"/>
                </a:moveTo>
                <a:lnTo>
                  <a:pt x="3062995" y="3561336"/>
                </a:lnTo>
                <a:lnTo>
                  <a:pt x="3062995" y="2967582"/>
                </a:lnTo>
                <a:lnTo>
                  <a:pt x="2450338" y="2967582"/>
                </a:lnTo>
                <a:close/>
                <a:moveTo>
                  <a:pt x="3062995" y="3561336"/>
                </a:moveTo>
                <a:lnTo>
                  <a:pt x="3675592" y="3561336"/>
                </a:lnTo>
                <a:lnTo>
                  <a:pt x="3675592" y="2967582"/>
                </a:lnTo>
                <a:lnTo>
                  <a:pt x="3062995" y="2967582"/>
                </a:lnTo>
                <a:close/>
                <a:moveTo>
                  <a:pt x="3675592" y="3561336"/>
                </a:moveTo>
                <a:lnTo>
                  <a:pt x="4288189" y="3561336"/>
                </a:lnTo>
                <a:lnTo>
                  <a:pt x="4288189" y="2967582"/>
                </a:lnTo>
                <a:lnTo>
                  <a:pt x="3675592" y="2967582"/>
                </a:lnTo>
                <a:close/>
                <a:moveTo>
                  <a:pt x="4288189" y="3561336"/>
                </a:moveTo>
                <a:lnTo>
                  <a:pt x="4900786" y="3561336"/>
                </a:lnTo>
                <a:lnTo>
                  <a:pt x="4900786" y="2967582"/>
                </a:lnTo>
                <a:lnTo>
                  <a:pt x="4288189" y="2967582"/>
                </a:lnTo>
                <a:close/>
                <a:moveTo>
                  <a:pt x="4900786" y="3561336"/>
                </a:moveTo>
                <a:lnTo>
                  <a:pt x="5513382" y="3561336"/>
                </a:lnTo>
                <a:lnTo>
                  <a:pt x="5513382" y="2967582"/>
                </a:lnTo>
                <a:lnTo>
                  <a:pt x="4900786" y="2967582"/>
                </a:lnTo>
                <a:close/>
                <a:moveTo>
                  <a:pt x="5513382" y="3561336"/>
                </a:moveTo>
                <a:lnTo>
                  <a:pt x="6125979" y="3561336"/>
                </a:lnTo>
                <a:lnTo>
                  <a:pt x="6125979" y="2967582"/>
                </a:lnTo>
                <a:lnTo>
                  <a:pt x="5513382" y="2967582"/>
                </a:lnTo>
                <a:close/>
                <a:moveTo>
                  <a:pt x="6125979" y="3561336"/>
                </a:moveTo>
                <a:lnTo>
                  <a:pt x="6738576" y="3561336"/>
                </a:lnTo>
                <a:lnTo>
                  <a:pt x="6738576" y="2967582"/>
                </a:lnTo>
                <a:lnTo>
                  <a:pt x="6125979" y="2967582"/>
                </a:lnTo>
                <a:close/>
                <a:moveTo>
                  <a:pt x="6738576" y="3561336"/>
                </a:moveTo>
                <a:lnTo>
                  <a:pt x="7351172" y="3561336"/>
                </a:lnTo>
                <a:lnTo>
                  <a:pt x="7351172" y="2967582"/>
                </a:lnTo>
                <a:lnTo>
                  <a:pt x="6738576" y="2967582"/>
                </a:lnTo>
                <a:close/>
                <a:moveTo>
                  <a:pt x="7351172" y="3561336"/>
                </a:moveTo>
                <a:lnTo>
                  <a:pt x="7963769" y="3561336"/>
                </a:lnTo>
                <a:lnTo>
                  <a:pt x="7963769" y="2967582"/>
                </a:lnTo>
                <a:lnTo>
                  <a:pt x="7351172" y="2967582"/>
                </a:lnTo>
                <a:close/>
                <a:moveTo>
                  <a:pt x="8576427" y="3561336"/>
                </a:moveTo>
                <a:lnTo>
                  <a:pt x="9189024" y="3561336"/>
                </a:lnTo>
                <a:lnTo>
                  <a:pt x="9189024" y="2967582"/>
                </a:lnTo>
                <a:lnTo>
                  <a:pt x="8576427" y="2967582"/>
                </a:lnTo>
                <a:close/>
                <a:moveTo>
                  <a:pt x="9189024" y="3561336"/>
                </a:moveTo>
                <a:lnTo>
                  <a:pt x="9801620" y="3561336"/>
                </a:lnTo>
                <a:lnTo>
                  <a:pt x="9801620" y="2967582"/>
                </a:lnTo>
                <a:lnTo>
                  <a:pt x="9189024" y="2967582"/>
                </a:lnTo>
                <a:close/>
                <a:moveTo>
                  <a:pt x="9801620" y="3561336"/>
                </a:moveTo>
                <a:lnTo>
                  <a:pt x="10414217" y="3561336"/>
                </a:lnTo>
                <a:lnTo>
                  <a:pt x="10414217" y="2967582"/>
                </a:lnTo>
                <a:lnTo>
                  <a:pt x="9801620" y="2967582"/>
                </a:lnTo>
                <a:close/>
                <a:moveTo>
                  <a:pt x="10414217" y="3561336"/>
                </a:moveTo>
                <a:lnTo>
                  <a:pt x="11026814" y="3561336"/>
                </a:lnTo>
                <a:lnTo>
                  <a:pt x="11026814" y="2967582"/>
                </a:lnTo>
                <a:lnTo>
                  <a:pt x="10414217" y="2967582"/>
                </a:lnTo>
                <a:close/>
                <a:moveTo>
                  <a:pt x="-50" y="4155090"/>
                </a:moveTo>
                <a:lnTo>
                  <a:pt x="612547" y="4155090"/>
                </a:lnTo>
                <a:lnTo>
                  <a:pt x="612547" y="3561336"/>
                </a:lnTo>
                <a:lnTo>
                  <a:pt x="-50" y="3561336"/>
                </a:lnTo>
                <a:close/>
                <a:moveTo>
                  <a:pt x="612547" y="4155090"/>
                </a:moveTo>
                <a:lnTo>
                  <a:pt x="1225144" y="4155090"/>
                </a:lnTo>
                <a:lnTo>
                  <a:pt x="1225144" y="3561336"/>
                </a:lnTo>
                <a:lnTo>
                  <a:pt x="612547" y="3561336"/>
                </a:lnTo>
                <a:close/>
                <a:moveTo>
                  <a:pt x="1225144" y="4155090"/>
                </a:moveTo>
                <a:lnTo>
                  <a:pt x="1837741" y="4155090"/>
                </a:lnTo>
                <a:lnTo>
                  <a:pt x="1837741" y="3561336"/>
                </a:lnTo>
                <a:lnTo>
                  <a:pt x="1225144" y="3561336"/>
                </a:lnTo>
                <a:close/>
                <a:moveTo>
                  <a:pt x="1837741" y="4155090"/>
                </a:moveTo>
                <a:lnTo>
                  <a:pt x="2450338" y="4155090"/>
                </a:lnTo>
                <a:lnTo>
                  <a:pt x="2450338" y="3561336"/>
                </a:lnTo>
                <a:lnTo>
                  <a:pt x="1837741" y="3561336"/>
                </a:lnTo>
                <a:close/>
                <a:moveTo>
                  <a:pt x="2450338" y="4155090"/>
                </a:moveTo>
                <a:lnTo>
                  <a:pt x="3062995" y="4155090"/>
                </a:lnTo>
                <a:lnTo>
                  <a:pt x="3062995" y="3561336"/>
                </a:lnTo>
                <a:lnTo>
                  <a:pt x="2450338" y="3561336"/>
                </a:lnTo>
                <a:close/>
                <a:moveTo>
                  <a:pt x="3062995" y="4155090"/>
                </a:moveTo>
                <a:lnTo>
                  <a:pt x="3675592" y="4155090"/>
                </a:lnTo>
                <a:lnTo>
                  <a:pt x="3675592" y="3561336"/>
                </a:lnTo>
                <a:lnTo>
                  <a:pt x="3062995" y="3561336"/>
                </a:lnTo>
                <a:close/>
                <a:moveTo>
                  <a:pt x="3675592" y="4155090"/>
                </a:moveTo>
                <a:lnTo>
                  <a:pt x="4288189" y="4155090"/>
                </a:lnTo>
                <a:lnTo>
                  <a:pt x="4288189" y="3561336"/>
                </a:lnTo>
                <a:lnTo>
                  <a:pt x="3675592" y="3561336"/>
                </a:lnTo>
                <a:close/>
                <a:moveTo>
                  <a:pt x="4288189" y="4155090"/>
                </a:moveTo>
                <a:lnTo>
                  <a:pt x="4900786" y="4155090"/>
                </a:lnTo>
                <a:lnTo>
                  <a:pt x="4900786" y="3561336"/>
                </a:lnTo>
                <a:lnTo>
                  <a:pt x="4288189" y="3561336"/>
                </a:lnTo>
                <a:close/>
                <a:moveTo>
                  <a:pt x="4900786" y="4155090"/>
                </a:moveTo>
                <a:lnTo>
                  <a:pt x="5513382" y="4155090"/>
                </a:lnTo>
                <a:lnTo>
                  <a:pt x="5513382" y="3561336"/>
                </a:lnTo>
                <a:lnTo>
                  <a:pt x="4900786" y="3561336"/>
                </a:lnTo>
                <a:close/>
                <a:moveTo>
                  <a:pt x="5513382" y="4155090"/>
                </a:moveTo>
                <a:lnTo>
                  <a:pt x="6125979" y="4155090"/>
                </a:lnTo>
                <a:lnTo>
                  <a:pt x="6125979" y="3561336"/>
                </a:lnTo>
                <a:lnTo>
                  <a:pt x="5513382" y="3561336"/>
                </a:lnTo>
                <a:close/>
                <a:moveTo>
                  <a:pt x="6125979" y="4155090"/>
                </a:moveTo>
                <a:lnTo>
                  <a:pt x="6738576" y="4155090"/>
                </a:lnTo>
                <a:lnTo>
                  <a:pt x="6738576" y="3561336"/>
                </a:lnTo>
                <a:lnTo>
                  <a:pt x="6125979" y="3561336"/>
                </a:lnTo>
                <a:close/>
                <a:moveTo>
                  <a:pt x="6738576" y="4155090"/>
                </a:moveTo>
                <a:lnTo>
                  <a:pt x="7351172" y="4155090"/>
                </a:lnTo>
                <a:lnTo>
                  <a:pt x="7351172" y="3561336"/>
                </a:lnTo>
                <a:lnTo>
                  <a:pt x="6738576" y="3561336"/>
                </a:lnTo>
                <a:close/>
                <a:moveTo>
                  <a:pt x="7351172" y="4155090"/>
                </a:moveTo>
                <a:lnTo>
                  <a:pt x="7963769" y="4155090"/>
                </a:lnTo>
                <a:lnTo>
                  <a:pt x="7963769" y="3561336"/>
                </a:lnTo>
                <a:lnTo>
                  <a:pt x="7351172" y="3561336"/>
                </a:lnTo>
                <a:close/>
                <a:moveTo>
                  <a:pt x="7963769" y="4155090"/>
                </a:moveTo>
                <a:lnTo>
                  <a:pt x="8576427" y="4155090"/>
                </a:lnTo>
                <a:lnTo>
                  <a:pt x="8576427" y="3561336"/>
                </a:lnTo>
                <a:lnTo>
                  <a:pt x="7963769" y="3561336"/>
                </a:lnTo>
                <a:close/>
                <a:moveTo>
                  <a:pt x="8576427" y="4155090"/>
                </a:moveTo>
                <a:lnTo>
                  <a:pt x="9189024" y="4155090"/>
                </a:lnTo>
                <a:lnTo>
                  <a:pt x="9189024" y="3561336"/>
                </a:lnTo>
                <a:lnTo>
                  <a:pt x="8576427" y="3561336"/>
                </a:lnTo>
                <a:close/>
                <a:moveTo>
                  <a:pt x="9189024" y="4155090"/>
                </a:moveTo>
                <a:lnTo>
                  <a:pt x="9801620" y="4155090"/>
                </a:lnTo>
                <a:lnTo>
                  <a:pt x="9801620" y="3561336"/>
                </a:lnTo>
                <a:lnTo>
                  <a:pt x="9189024" y="3561336"/>
                </a:lnTo>
                <a:close/>
                <a:moveTo>
                  <a:pt x="9801620" y="4155090"/>
                </a:moveTo>
                <a:lnTo>
                  <a:pt x="10414217" y="4155090"/>
                </a:lnTo>
                <a:lnTo>
                  <a:pt x="10414217" y="3561336"/>
                </a:lnTo>
                <a:lnTo>
                  <a:pt x="9801620" y="3561336"/>
                </a:lnTo>
                <a:close/>
                <a:moveTo>
                  <a:pt x="-50" y="4748845"/>
                </a:moveTo>
                <a:lnTo>
                  <a:pt x="612547" y="4748845"/>
                </a:lnTo>
                <a:lnTo>
                  <a:pt x="612547" y="4155090"/>
                </a:lnTo>
                <a:lnTo>
                  <a:pt x="-50" y="4155090"/>
                </a:lnTo>
                <a:close/>
                <a:moveTo>
                  <a:pt x="612547" y="4748845"/>
                </a:moveTo>
                <a:lnTo>
                  <a:pt x="1225144" y="4748845"/>
                </a:lnTo>
                <a:lnTo>
                  <a:pt x="1225144" y="4155090"/>
                </a:lnTo>
                <a:lnTo>
                  <a:pt x="612547" y="4155090"/>
                </a:lnTo>
                <a:close/>
                <a:moveTo>
                  <a:pt x="1225144" y="4748845"/>
                </a:moveTo>
                <a:lnTo>
                  <a:pt x="1837741" y="4748845"/>
                </a:lnTo>
                <a:lnTo>
                  <a:pt x="1837741" y="4155090"/>
                </a:lnTo>
                <a:lnTo>
                  <a:pt x="1225144" y="4155090"/>
                </a:lnTo>
                <a:close/>
                <a:moveTo>
                  <a:pt x="2450338" y="4748845"/>
                </a:moveTo>
                <a:lnTo>
                  <a:pt x="3062995" y="4748845"/>
                </a:lnTo>
                <a:lnTo>
                  <a:pt x="3062995" y="4155090"/>
                </a:lnTo>
                <a:lnTo>
                  <a:pt x="2450338" y="4155090"/>
                </a:lnTo>
                <a:close/>
                <a:moveTo>
                  <a:pt x="3062995" y="4748845"/>
                </a:moveTo>
                <a:lnTo>
                  <a:pt x="3675592" y="4748845"/>
                </a:lnTo>
                <a:lnTo>
                  <a:pt x="3675592" y="4155090"/>
                </a:lnTo>
                <a:lnTo>
                  <a:pt x="3062995" y="4155090"/>
                </a:lnTo>
                <a:close/>
                <a:moveTo>
                  <a:pt x="3675592" y="4748845"/>
                </a:moveTo>
                <a:lnTo>
                  <a:pt x="4288189" y="4748845"/>
                </a:lnTo>
                <a:lnTo>
                  <a:pt x="4288189" y="4155090"/>
                </a:lnTo>
                <a:lnTo>
                  <a:pt x="3675592" y="4155090"/>
                </a:lnTo>
                <a:close/>
                <a:moveTo>
                  <a:pt x="4288189" y="4748845"/>
                </a:moveTo>
                <a:lnTo>
                  <a:pt x="4900786" y="4748845"/>
                </a:lnTo>
                <a:lnTo>
                  <a:pt x="4900786" y="4155090"/>
                </a:lnTo>
                <a:lnTo>
                  <a:pt x="4288189" y="4155090"/>
                </a:lnTo>
                <a:close/>
                <a:moveTo>
                  <a:pt x="4900786" y="4748845"/>
                </a:moveTo>
                <a:lnTo>
                  <a:pt x="5513382" y="4748845"/>
                </a:lnTo>
                <a:lnTo>
                  <a:pt x="5513382" y="4155090"/>
                </a:lnTo>
                <a:lnTo>
                  <a:pt x="4900786" y="4155090"/>
                </a:lnTo>
                <a:close/>
                <a:moveTo>
                  <a:pt x="5513382" y="4748845"/>
                </a:moveTo>
                <a:lnTo>
                  <a:pt x="6125979" y="4748845"/>
                </a:lnTo>
                <a:lnTo>
                  <a:pt x="6125979" y="4155090"/>
                </a:lnTo>
                <a:lnTo>
                  <a:pt x="5513382" y="4155090"/>
                </a:lnTo>
                <a:close/>
                <a:moveTo>
                  <a:pt x="6738576" y="4748845"/>
                </a:moveTo>
                <a:lnTo>
                  <a:pt x="7351172" y="4748845"/>
                </a:lnTo>
                <a:lnTo>
                  <a:pt x="7351172" y="4155090"/>
                </a:lnTo>
                <a:lnTo>
                  <a:pt x="6738576" y="4155090"/>
                </a:lnTo>
                <a:close/>
                <a:moveTo>
                  <a:pt x="7351172" y="4748845"/>
                </a:moveTo>
                <a:lnTo>
                  <a:pt x="7963769" y="4748845"/>
                </a:lnTo>
                <a:lnTo>
                  <a:pt x="7963769" y="4155090"/>
                </a:lnTo>
                <a:lnTo>
                  <a:pt x="7351172" y="4155090"/>
                </a:lnTo>
                <a:close/>
                <a:moveTo>
                  <a:pt x="7963769" y="4748845"/>
                </a:moveTo>
                <a:lnTo>
                  <a:pt x="8576427" y="4748845"/>
                </a:lnTo>
                <a:lnTo>
                  <a:pt x="8576427" y="4155090"/>
                </a:lnTo>
                <a:lnTo>
                  <a:pt x="7963769" y="4155090"/>
                </a:lnTo>
                <a:close/>
                <a:moveTo>
                  <a:pt x="8576427" y="4748845"/>
                </a:moveTo>
                <a:lnTo>
                  <a:pt x="9189024" y="4748845"/>
                </a:lnTo>
                <a:lnTo>
                  <a:pt x="9189024" y="4155090"/>
                </a:lnTo>
                <a:lnTo>
                  <a:pt x="8576427" y="4155090"/>
                </a:lnTo>
                <a:close/>
                <a:moveTo>
                  <a:pt x="9189024" y="4748845"/>
                </a:moveTo>
                <a:lnTo>
                  <a:pt x="9801620" y="4748845"/>
                </a:lnTo>
                <a:lnTo>
                  <a:pt x="9801620" y="4155090"/>
                </a:lnTo>
                <a:lnTo>
                  <a:pt x="9189024" y="4155090"/>
                </a:lnTo>
                <a:close/>
                <a:moveTo>
                  <a:pt x="9801620" y="4748845"/>
                </a:moveTo>
                <a:lnTo>
                  <a:pt x="10414217" y="4748845"/>
                </a:lnTo>
                <a:lnTo>
                  <a:pt x="10414217" y="4155090"/>
                </a:lnTo>
                <a:lnTo>
                  <a:pt x="9801620" y="4155090"/>
                </a:lnTo>
                <a:close/>
                <a:moveTo>
                  <a:pt x="10414217" y="4748845"/>
                </a:moveTo>
                <a:lnTo>
                  <a:pt x="11026814" y="4748845"/>
                </a:lnTo>
                <a:lnTo>
                  <a:pt x="11026814" y="4155090"/>
                </a:lnTo>
                <a:lnTo>
                  <a:pt x="10414217" y="4155090"/>
                </a:lnTo>
                <a:close/>
                <a:moveTo>
                  <a:pt x="-50" y="5342599"/>
                </a:moveTo>
                <a:lnTo>
                  <a:pt x="612547" y="5342599"/>
                </a:lnTo>
                <a:lnTo>
                  <a:pt x="612547" y="4748845"/>
                </a:lnTo>
                <a:lnTo>
                  <a:pt x="-50" y="4748845"/>
                </a:lnTo>
                <a:close/>
                <a:moveTo>
                  <a:pt x="612547" y="5342599"/>
                </a:moveTo>
                <a:lnTo>
                  <a:pt x="1225144" y="5342599"/>
                </a:lnTo>
                <a:lnTo>
                  <a:pt x="1225144" y="4748845"/>
                </a:lnTo>
                <a:lnTo>
                  <a:pt x="612547" y="4748845"/>
                </a:lnTo>
                <a:close/>
                <a:moveTo>
                  <a:pt x="1225144" y="5342599"/>
                </a:moveTo>
                <a:lnTo>
                  <a:pt x="1837741" y="5342599"/>
                </a:lnTo>
                <a:lnTo>
                  <a:pt x="1837741" y="4748845"/>
                </a:lnTo>
                <a:lnTo>
                  <a:pt x="1225144" y="4748845"/>
                </a:lnTo>
                <a:close/>
                <a:moveTo>
                  <a:pt x="1837741" y="5342599"/>
                </a:moveTo>
                <a:lnTo>
                  <a:pt x="2450338" y="5342599"/>
                </a:lnTo>
                <a:lnTo>
                  <a:pt x="2450338" y="4748845"/>
                </a:lnTo>
                <a:lnTo>
                  <a:pt x="1837741" y="4748845"/>
                </a:lnTo>
                <a:close/>
                <a:moveTo>
                  <a:pt x="2450338" y="5342599"/>
                </a:moveTo>
                <a:lnTo>
                  <a:pt x="3062995" y="5342599"/>
                </a:lnTo>
                <a:lnTo>
                  <a:pt x="3062995" y="4748845"/>
                </a:lnTo>
                <a:lnTo>
                  <a:pt x="2450338" y="4748845"/>
                </a:lnTo>
                <a:close/>
                <a:moveTo>
                  <a:pt x="3062995" y="5342599"/>
                </a:moveTo>
                <a:lnTo>
                  <a:pt x="3675592" y="5342599"/>
                </a:lnTo>
                <a:lnTo>
                  <a:pt x="3675592" y="4748845"/>
                </a:lnTo>
                <a:lnTo>
                  <a:pt x="3062995" y="4748845"/>
                </a:lnTo>
                <a:close/>
                <a:moveTo>
                  <a:pt x="3675592" y="5342599"/>
                </a:moveTo>
                <a:lnTo>
                  <a:pt x="4288189" y="5342599"/>
                </a:lnTo>
                <a:lnTo>
                  <a:pt x="4288189" y="4748845"/>
                </a:lnTo>
                <a:lnTo>
                  <a:pt x="3675592" y="4748845"/>
                </a:lnTo>
                <a:close/>
                <a:moveTo>
                  <a:pt x="4288189" y="5342599"/>
                </a:moveTo>
                <a:lnTo>
                  <a:pt x="4900786" y="5342599"/>
                </a:lnTo>
                <a:lnTo>
                  <a:pt x="4900786" y="4748845"/>
                </a:lnTo>
                <a:lnTo>
                  <a:pt x="4288189" y="4748845"/>
                </a:lnTo>
                <a:close/>
                <a:moveTo>
                  <a:pt x="4900786" y="5342599"/>
                </a:moveTo>
                <a:lnTo>
                  <a:pt x="5513382" y="5342599"/>
                </a:lnTo>
                <a:lnTo>
                  <a:pt x="5513382" y="4748845"/>
                </a:lnTo>
                <a:lnTo>
                  <a:pt x="4900786" y="4748845"/>
                </a:lnTo>
                <a:close/>
                <a:moveTo>
                  <a:pt x="6125979" y="5342599"/>
                </a:moveTo>
                <a:lnTo>
                  <a:pt x="6738576" y="5342599"/>
                </a:lnTo>
                <a:lnTo>
                  <a:pt x="6738576" y="4748845"/>
                </a:lnTo>
                <a:lnTo>
                  <a:pt x="6125979" y="4748845"/>
                </a:lnTo>
                <a:close/>
                <a:moveTo>
                  <a:pt x="6738576" y="5342599"/>
                </a:moveTo>
                <a:lnTo>
                  <a:pt x="7351172" y="5342599"/>
                </a:lnTo>
                <a:lnTo>
                  <a:pt x="7351172" y="4748845"/>
                </a:lnTo>
                <a:lnTo>
                  <a:pt x="6738576" y="4748845"/>
                </a:lnTo>
                <a:close/>
                <a:moveTo>
                  <a:pt x="7351172" y="5342599"/>
                </a:moveTo>
                <a:lnTo>
                  <a:pt x="7963769" y="5342599"/>
                </a:lnTo>
                <a:lnTo>
                  <a:pt x="7963769" y="4748845"/>
                </a:lnTo>
                <a:lnTo>
                  <a:pt x="7351172" y="4748845"/>
                </a:lnTo>
                <a:close/>
                <a:moveTo>
                  <a:pt x="7963769" y="5342599"/>
                </a:moveTo>
                <a:lnTo>
                  <a:pt x="8576427" y="5342599"/>
                </a:lnTo>
                <a:lnTo>
                  <a:pt x="8576427" y="4748845"/>
                </a:lnTo>
                <a:lnTo>
                  <a:pt x="7963769" y="4748845"/>
                </a:lnTo>
                <a:close/>
                <a:moveTo>
                  <a:pt x="8576427" y="5342599"/>
                </a:moveTo>
                <a:lnTo>
                  <a:pt x="9189024" y="5342599"/>
                </a:lnTo>
                <a:lnTo>
                  <a:pt x="9189024" y="4748845"/>
                </a:lnTo>
                <a:lnTo>
                  <a:pt x="8576427" y="4748845"/>
                </a:lnTo>
                <a:close/>
                <a:moveTo>
                  <a:pt x="9801620" y="5342599"/>
                </a:moveTo>
                <a:lnTo>
                  <a:pt x="10414217" y="5342599"/>
                </a:lnTo>
                <a:lnTo>
                  <a:pt x="10414217" y="4748845"/>
                </a:lnTo>
                <a:lnTo>
                  <a:pt x="9801620" y="4748845"/>
                </a:lnTo>
                <a:close/>
                <a:moveTo>
                  <a:pt x="10414217" y="5342599"/>
                </a:moveTo>
                <a:lnTo>
                  <a:pt x="11026814" y="5342599"/>
                </a:lnTo>
                <a:lnTo>
                  <a:pt x="11026814" y="4748845"/>
                </a:lnTo>
                <a:lnTo>
                  <a:pt x="10414217" y="4748845"/>
                </a:lnTo>
                <a:close/>
                <a:moveTo>
                  <a:pt x="-50" y="5936353"/>
                </a:moveTo>
                <a:lnTo>
                  <a:pt x="612547" y="5936353"/>
                </a:lnTo>
                <a:lnTo>
                  <a:pt x="612547" y="5342599"/>
                </a:lnTo>
                <a:lnTo>
                  <a:pt x="-50" y="5342599"/>
                </a:lnTo>
                <a:close/>
                <a:moveTo>
                  <a:pt x="1225144" y="5936353"/>
                </a:moveTo>
                <a:lnTo>
                  <a:pt x="1837741" y="5936353"/>
                </a:lnTo>
                <a:lnTo>
                  <a:pt x="1837741" y="5342599"/>
                </a:lnTo>
                <a:lnTo>
                  <a:pt x="1225144" y="5342599"/>
                </a:lnTo>
                <a:close/>
                <a:moveTo>
                  <a:pt x="1837741" y="5936353"/>
                </a:moveTo>
                <a:lnTo>
                  <a:pt x="2450338" y="5936353"/>
                </a:lnTo>
                <a:lnTo>
                  <a:pt x="2450338" y="5342599"/>
                </a:lnTo>
                <a:lnTo>
                  <a:pt x="1837741" y="5342599"/>
                </a:lnTo>
                <a:close/>
                <a:moveTo>
                  <a:pt x="2450338" y="5936353"/>
                </a:moveTo>
                <a:lnTo>
                  <a:pt x="3062995" y="5936353"/>
                </a:lnTo>
                <a:lnTo>
                  <a:pt x="3062995" y="5342599"/>
                </a:lnTo>
                <a:lnTo>
                  <a:pt x="2450338" y="5342599"/>
                </a:lnTo>
                <a:close/>
                <a:moveTo>
                  <a:pt x="3062995" y="5936353"/>
                </a:moveTo>
                <a:lnTo>
                  <a:pt x="3675592" y="5936353"/>
                </a:lnTo>
                <a:lnTo>
                  <a:pt x="3675592" y="5342599"/>
                </a:lnTo>
                <a:lnTo>
                  <a:pt x="3062995" y="5342599"/>
                </a:lnTo>
                <a:close/>
                <a:moveTo>
                  <a:pt x="3675592" y="5936353"/>
                </a:moveTo>
                <a:lnTo>
                  <a:pt x="4288189" y="5936353"/>
                </a:lnTo>
                <a:lnTo>
                  <a:pt x="4288189" y="5342599"/>
                </a:lnTo>
                <a:lnTo>
                  <a:pt x="3675592" y="5342599"/>
                </a:lnTo>
                <a:close/>
                <a:moveTo>
                  <a:pt x="4288189" y="5936353"/>
                </a:moveTo>
                <a:lnTo>
                  <a:pt x="4900786" y="5936353"/>
                </a:lnTo>
                <a:lnTo>
                  <a:pt x="4900786" y="5342599"/>
                </a:lnTo>
                <a:lnTo>
                  <a:pt x="4288189" y="5342599"/>
                </a:lnTo>
                <a:close/>
                <a:moveTo>
                  <a:pt x="4900786" y="5936353"/>
                </a:moveTo>
                <a:lnTo>
                  <a:pt x="5513382" y="5936353"/>
                </a:lnTo>
                <a:lnTo>
                  <a:pt x="5513382" y="5342599"/>
                </a:lnTo>
                <a:lnTo>
                  <a:pt x="4900786" y="5342599"/>
                </a:lnTo>
                <a:close/>
                <a:moveTo>
                  <a:pt x="5513382" y="5936353"/>
                </a:moveTo>
                <a:lnTo>
                  <a:pt x="6125979" y="5936353"/>
                </a:lnTo>
                <a:lnTo>
                  <a:pt x="6125979" y="5342599"/>
                </a:lnTo>
                <a:lnTo>
                  <a:pt x="5513382" y="5342599"/>
                </a:lnTo>
                <a:close/>
                <a:moveTo>
                  <a:pt x="6738576" y="5936353"/>
                </a:moveTo>
                <a:lnTo>
                  <a:pt x="7351172" y="5936353"/>
                </a:lnTo>
                <a:lnTo>
                  <a:pt x="7351172" y="5342599"/>
                </a:lnTo>
                <a:lnTo>
                  <a:pt x="6738576" y="5342599"/>
                </a:lnTo>
                <a:close/>
                <a:moveTo>
                  <a:pt x="7351172" y="5936353"/>
                </a:moveTo>
                <a:lnTo>
                  <a:pt x="7963769" y="5936353"/>
                </a:lnTo>
                <a:lnTo>
                  <a:pt x="7963769" y="5342599"/>
                </a:lnTo>
                <a:lnTo>
                  <a:pt x="7351172" y="5342599"/>
                </a:lnTo>
                <a:close/>
                <a:moveTo>
                  <a:pt x="7963769" y="5936353"/>
                </a:moveTo>
                <a:lnTo>
                  <a:pt x="8576427" y="5936353"/>
                </a:lnTo>
                <a:lnTo>
                  <a:pt x="8576427" y="5342599"/>
                </a:lnTo>
                <a:lnTo>
                  <a:pt x="7963769" y="5342599"/>
                </a:lnTo>
                <a:close/>
                <a:moveTo>
                  <a:pt x="8576427" y="5936353"/>
                </a:moveTo>
                <a:lnTo>
                  <a:pt x="9189024" y="5936353"/>
                </a:lnTo>
                <a:lnTo>
                  <a:pt x="9189024" y="5342599"/>
                </a:lnTo>
                <a:lnTo>
                  <a:pt x="8576427" y="5342599"/>
                </a:lnTo>
                <a:close/>
                <a:moveTo>
                  <a:pt x="9801620" y="5936353"/>
                </a:moveTo>
                <a:lnTo>
                  <a:pt x="10414217" y="5936353"/>
                </a:lnTo>
                <a:lnTo>
                  <a:pt x="10414217" y="5342599"/>
                </a:lnTo>
                <a:lnTo>
                  <a:pt x="9801620" y="5342599"/>
                </a:lnTo>
                <a:close/>
                <a:moveTo>
                  <a:pt x="10414217" y="5936353"/>
                </a:moveTo>
                <a:lnTo>
                  <a:pt x="11026814" y="5936353"/>
                </a:lnTo>
                <a:lnTo>
                  <a:pt x="11026814" y="5342599"/>
                </a:lnTo>
                <a:lnTo>
                  <a:pt x="10414217" y="5342599"/>
                </a:lnTo>
                <a:close/>
              </a:path>
            </a:pathLst>
          </a:custGeom>
          <a:noFill/>
          <a:ln w="9525" cap="flat" cmpd="sng">
            <a:solidFill>
              <a:schemeClr val="dk1"/>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Inter Light"/>
              <a:ea typeface="Inter Light"/>
              <a:cs typeface="Inter Light"/>
              <a:sym typeface="Inter Light"/>
            </a:endParaRPr>
          </a:p>
        </p:txBody>
      </p:sp>
      <p:sp>
        <p:nvSpPr>
          <p:cNvPr id="12" name="Google Shape;12;p4"/>
          <p:cNvSpPr>
            <a:spLocks noGrp="1"/>
          </p:cNvSpPr>
          <p:nvPr>
            <p:ph type="pic" idx="2"/>
          </p:nvPr>
        </p:nvSpPr>
        <p:spPr>
          <a:xfrm>
            <a:off x="1" y="1402943"/>
            <a:ext cx="3204040" cy="2105897"/>
          </a:xfrm>
          <a:prstGeom prst="rect">
            <a:avLst/>
          </a:prstGeom>
          <a:solidFill>
            <a:schemeClr val="dk1"/>
          </a:solidFill>
          <a:ln>
            <a:noFill/>
          </a:ln>
        </p:spPr>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Slide4">
  <p:cSld name="Slide4">
    <p:bg>
      <p:bgPr>
        <a:solidFill>
          <a:schemeClr val="dk1"/>
        </a:solidFill>
        <a:effectLst/>
      </p:bgPr>
    </p:bg>
    <p:spTree>
      <p:nvGrpSpPr>
        <p:cNvPr id="1" name="Shape 13"/>
        <p:cNvGrpSpPr/>
        <p:nvPr/>
      </p:nvGrpSpPr>
      <p:grpSpPr>
        <a:xfrm>
          <a:off x="0" y="0"/>
          <a:ext cx="0" cy="0"/>
          <a:chOff x="0" y="0"/>
          <a:chExt cx="0" cy="0"/>
        </a:xfrm>
      </p:grpSpPr>
      <p:sp>
        <p:nvSpPr>
          <p:cNvPr id="14" name="Google Shape;14;p5"/>
          <p:cNvSpPr/>
          <p:nvPr/>
        </p:nvSpPr>
        <p:spPr>
          <a:xfrm>
            <a:off x="582568" y="460229"/>
            <a:ext cx="11026863" cy="5937541"/>
          </a:xfrm>
          <a:custGeom>
            <a:avLst/>
            <a:gdLst/>
            <a:ahLst/>
            <a:cxnLst/>
            <a:rect l="l" t="t" r="r" b="b"/>
            <a:pathLst>
              <a:path w="11026863" h="5937541" extrusionOk="0">
                <a:moveTo>
                  <a:pt x="612547" y="-1189"/>
                </a:moveTo>
                <a:lnTo>
                  <a:pt x="1225144" y="-1189"/>
                </a:lnTo>
                <a:lnTo>
                  <a:pt x="1225144" y="592566"/>
                </a:lnTo>
                <a:lnTo>
                  <a:pt x="612547" y="592566"/>
                </a:lnTo>
                <a:close/>
                <a:moveTo>
                  <a:pt x="1225144" y="592566"/>
                </a:moveTo>
                <a:lnTo>
                  <a:pt x="1837741" y="592566"/>
                </a:lnTo>
                <a:lnTo>
                  <a:pt x="1837741" y="-1189"/>
                </a:lnTo>
                <a:lnTo>
                  <a:pt x="1225144" y="-1189"/>
                </a:lnTo>
                <a:close/>
                <a:moveTo>
                  <a:pt x="1837741" y="592566"/>
                </a:moveTo>
                <a:lnTo>
                  <a:pt x="2450338" y="592566"/>
                </a:lnTo>
                <a:lnTo>
                  <a:pt x="2450338" y="-1189"/>
                </a:lnTo>
                <a:lnTo>
                  <a:pt x="1837741" y="-1189"/>
                </a:lnTo>
                <a:close/>
                <a:moveTo>
                  <a:pt x="3062995" y="592566"/>
                </a:moveTo>
                <a:lnTo>
                  <a:pt x="3675592" y="592566"/>
                </a:lnTo>
                <a:lnTo>
                  <a:pt x="3675592" y="-1189"/>
                </a:lnTo>
                <a:lnTo>
                  <a:pt x="3062995" y="-1189"/>
                </a:lnTo>
                <a:close/>
                <a:moveTo>
                  <a:pt x="3675592" y="592566"/>
                </a:moveTo>
                <a:lnTo>
                  <a:pt x="4288189" y="592566"/>
                </a:lnTo>
                <a:lnTo>
                  <a:pt x="4288189" y="-1189"/>
                </a:lnTo>
                <a:lnTo>
                  <a:pt x="3675592" y="-1189"/>
                </a:lnTo>
                <a:close/>
                <a:moveTo>
                  <a:pt x="4288189" y="592566"/>
                </a:moveTo>
                <a:lnTo>
                  <a:pt x="4900786" y="592566"/>
                </a:lnTo>
                <a:lnTo>
                  <a:pt x="4900786" y="-1189"/>
                </a:lnTo>
                <a:lnTo>
                  <a:pt x="4288189" y="-1189"/>
                </a:lnTo>
                <a:close/>
                <a:moveTo>
                  <a:pt x="4900786" y="592566"/>
                </a:moveTo>
                <a:lnTo>
                  <a:pt x="5513382" y="592566"/>
                </a:lnTo>
                <a:lnTo>
                  <a:pt x="5513382" y="-1189"/>
                </a:lnTo>
                <a:lnTo>
                  <a:pt x="4900786" y="-1189"/>
                </a:lnTo>
                <a:close/>
                <a:moveTo>
                  <a:pt x="5513382" y="592566"/>
                </a:moveTo>
                <a:lnTo>
                  <a:pt x="6125979" y="592566"/>
                </a:lnTo>
                <a:lnTo>
                  <a:pt x="6125979" y="-1189"/>
                </a:lnTo>
                <a:lnTo>
                  <a:pt x="5513382" y="-1189"/>
                </a:lnTo>
                <a:close/>
                <a:moveTo>
                  <a:pt x="6125979" y="592566"/>
                </a:moveTo>
                <a:lnTo>
                  <a:pt x="6738576" y="592566"/>
                </a:lnTo>
                <a:lnTo>
                  <a:pt x="6738576" y="-1189"/>
                </a:lnTo>
                <a:lnTo>
                  <a:pt x="6125979" y="-1189"/>
                </a:lnTo>
                <a:close/>
                <a:moveTo>
                  <a:pt x="7351172" y="592566"/>
                </a:moveTo>
                <a:lnTo>
                  <a:pt x="7963769" y="592566"/>
                </a:lnTo>
                <a:lnTo>
                  <a:pt x="7963769" y="-1189"/>
                </a:lnTo>
                <a:lnTo>
                  <a:pt x="7351172" y="-1189"/>
                </a:lnTo>
                <a:close/>
                <a:moveTo>
                  <a:pt x="7963769" y="592566"/>
                </a:moveTo>
                <a:lnTo>
                  <a:pt x="8576427" y="592566"/>
                </a:lnTo>
                <a:lnTo>
                  <a:pt x="8576427" y="-1189"/>
                </a:lnTo>
                <a:lnTo>
                  <a:pt x="7963769" y="-1189"/>
                </a:lnTo>
                <a:close/>
                <a:moveTo>
                  <a:pt x="8576427" y="592566"/>
                </a:moveTo>
                <a:lnTo>
                  <a:pt x="9189024" y="592566"/>
                </a:lnTo>
                <a:lnTo>
                  <a:pt x="9189024" y="-1189"/>
                </a:lnTo>
                <a:lnTo>
                  <a:pt x="8576427" y="-1189"/>
                </a:lnTo>
                <a:close/>
                <a:moveTo>
                  <a:pt x="9189024" y="592566"/>
                </a:moveTo>
                <a:lnTo>
                  <a:pt x="9801620" y="592566"/>
                </a:lnTo>
                <a:lnTo>
                  <a:pt x="9801620" y="-1189"/>
                </a:lnTo>
                <a:lnTo>
                  <a:pt x="9189024" y="-1189"/>
                </a:lnTo>
                <a:close/>
                <a:moveTo>
                  <a:pt x="10414217" y="592566"/>
                </a:moveTo>
                <a:lnTo>
                  <a:pt x="11026814" y="592566"/>
                </a:lnTo>
                <a:lnTo>
                  <a:pt x="11026814" y="-1189"/>
                </a:lnTo>
                <a:lnTo>
                  <a:pt x="10414217" y="-1189"/>
                </a:lnTo>
                <a:close/>
                <a:moveTo>
                  <a:pt x="612547" y="1186320"/>
                </a:moveTo>
                <a:lnTo>
                  <a:pt x="1225144" y="1186320"/>
                </a:lnTo>
                <a:lnTo>
                  <a:pt x="1225144" y="592566"/>
                </a:lnTo>
                <a:lnTo>
                  <a:pt x="612547" y="592566"/>
                </a:lnTo>
                <a:close/>
                <a:moveTo>
                  <a:pt x="1225144" y="1186320"/>
                </a:moveTo>
                <a:lnTo>
                  <a:pt x="1837741" y="1186320"/>
                </a:lnTo>
                <a:lnTo>
                  <a:pt x="1837741" y="592566"/>
                </a:lnTo>
                <a:lnTo>
                  <a:pt x="1225144" y="592566"/>
                </a:lnTo>
                <a:close/>
                <a:moveTo>
                  <a:pt x="1837741" y="1186320"/>
                </a:moveTo>
                <a:lnTo>
                  <a:pt x="2450338" y="1186320"/>
                </a:lnTo>
                <a:lnTo>
                  <a:pt x="2450338" y="592566"/>
                </a:lnTo>
                <a:lnTo>
                  <a:pt x="1837741" y="592566"/>
                </a:lnTo>
                <a:close/>
                <a:moveTo>
                  <a:pt x="2450338" y="1186320"/>
                </a:moveTo>
                <a:lnTo>
                  <a:pt x="3062995" y="1186320"/>
                </a:lnTo>
                <a:lnTo>
                  <a:pt x="3062995" y="592566"/>
                </a:lnTo>
                <a:lnTo>
                  <a:pt x="2450338" y="592566"/>
                </a:lnTo>
                <a:close/>
                <a:moveTo>
                  <a:pt x="3062995" y="1186320"/>
                </a:moveTo>
                <a:lnTo>
                  <a:pt x="3675592" y="1186320"/>
                </a:lnTo>
                <a:lnTo>
                  <a:pt x="3675592" y="592566"/>
                </a:lnTo>
                <a:lnTo>
                  <a:pt x="3062995" y="592566"/>
                </a:lnTo>
                <a:close/>
                <a:moveTo>
                  <a:pt x="3675592" y="1186320"/>
                </a:moveTo>
                <a:lnTo>
                  <a:pt x="4288189" y="1186320"/>
                </a:lnTo>
                <a:lnTo>
                  <a:pt x="4288189" y="592566"/>
                </a:lnTo>
                <a:lnTo>
                  <a:pt x="3675592" y="592566"/>
                </a:lnTo>
                <a:close/>
                <a:moveTo>
                  <a:pt x="4288189" y="1186320"/>
                </a:moveTo>
                <a:lnTo>
                  <a:pt x="4900786" y="1186320"/>
                </a:lnTo>
                <a:lnTo>
                  <a:pt x="4900786" y="592566"/>
                </a:lnTo>
                <a:lnTo>
                  <a:pt x="4288189" y="592566"/>
                </a:lnTo>
                <a:close/>
                <a:moveTo>
                  <a:pt x="4900786" y="1186320"/>
                </a:moveTo>
                <a:lnTo>
                  <a:pt x="5513382" y="1186320"/>
                </a:lnTo>
                <a:lnTo>
                  <a:pt x="5513382" y="592566"/>
                </a:lnTo>
                <a:lnTo>
                  <a:pt x="4900786" y="592566"/>
                </a:lnTo>
                <a:close/>
                <a:moveTo>
                  <a:pt x="5513382" y="1186320"/>
                </a:moveTo>
                <a:lnTo>
                  <a:pt x="6125979" y="1186320"/>
                </a:lnTo>
                <a:lnTo>
                  <a:pt x="6125979" y="592566"/>
                </a:lnTo>
                <a:lnTo>
                  <a:pt x="5513382" y="592566"/>
                </a:lnTo>
                <a:close/>
                <a:moveTo>
                  <a:pt x="6125979" y="1186320"/>
                </a:moveTo>
                <a:lnTo>
                  <a:pt x="6738576" y="1186320"/>
                </a:lnTo>
                <a:lnTo>
                  <a:pt x="6738576" y="592566"/>
                </a:lnTo>
                <a:lnTo>
                  <a:pt x="6125979" y="592566"/>
                </a:lnTo>
                <a:close/>
                <a:moveTo>
                  <a:pt x="7351172" y="1186320"/>
                </a:moveTo>
                <a:lnTo>
                  <a:pt x="7963769" y="1186320"/>
                </a:lnTo>
                <a:lnTo>
                  <a:pt x="7963769" y="592566"/>
                </a:lnTo>
                <a:lnTo>
                  <a:pt x="7351172" y="592566"/>
                </a:lnTo>
                <a:close/>
                <a:moveTo>
                  <a:pt x="7963769" y="1186320"/>
                </a:moveTo>
                <a:lnTo>
                  <a:pt x="8576427" y="1186320"/>
                </a:lnTo>
                <a:lnTo>
                  <a:pt x="8576427" y="592566"/>
                </a:lnTo>
                <a:lnTo>
                  <a:pt x="7963769" y="592566"/>
                </a:lnTo>
                <a:close/>
                <a:moveTo>
                  <a:pt x="8576427" y="1186320"/>
                </a:moveTo>
                <a:lnTo>
                  <a:pt x="9189024" y="1186320"/>
                </a:lnTo>
                <a:lnTo>
                  <a:pt x="9189024" y="592566"/>
                </a:lnTo>
                <a:lnTo>
                  <a:pt x="8576427" y="592566"/>
                </a:lnTo>
                <a:close/>
                <a:moveTo>
                  <a:pt x="9189024" y="1186320"/>
                </a:moveTo>
                <a:lnTo>
                  <a:pt x="9801620" y="1186320"/>
                </a:lnTo>
                <a:lnTo>
                  <a:pt x="9801620" y="592566"/>
                </a:lnTo>
                <a:lnTo>
                  <a:pt x="9189024" y="592566"/>
                </a:lnTo>
                <a:close/>
                <a:moveTo>
                  <a:pt x="9801620" y="1186320"/>
                </a:moveTo>
                <a:lnTo>
                  <a:pt x="10414217" y="1186320"/>
                </a:lnTo>
                <a:lnTo>
                  <a:pt x="10414217" y="592566"/>
                </a:lnTo>
                <a:lnTo>
                  <a:pt x="9801620" y="592566"/>
                </a:lnTo>
                <a:close/>
                <a:moveTo>
                  <a:pt x="10414217" y="1186320"/>
                </a:moveTo>
                <a:lnTo>
                  <a:pt x="11026814" y="1186320"/>
                </a:lnTo>
                <a:lnTo>
                  <a:pt x="11026814" y="592566"/>
                </a:lnTo>
                <a:lnTo>
                  <a:pt x="10414217" y="592566"/>
                </a:lnTo>
                <a:close/>
                <a:moveTo>
                  <a:pt x="-50" y="1780074"/>
                </a:moveTo>
                <a:lnTo>
                  <a:pt x="612547" y="1780074"/>
                </a:lnTo>
                <a:lnTo>
                  <a:pt x="612547" y="1186320"/>
                </a:lnTo>
                <a:lnTo>
                  <a:pt x="-50" y="1186320"/>
                </a:lnTo>
                <a:close/>
                <a:moveTo>
                  <a:pt x="612547" y="1780074"/>
                </a:moveTo>
                <a:lnTo>
                  <a:pt x="1225144" y="1780074"/>
                </a:lnTo>
                <a:lnTo>
                  <a:pt x="1225144" y="1186320"/>
                </a:lnTo>
                <a:lnTo>
                  <a:pt x="612547" y="1186320"/>
                </a:lnTo>
                <a:close/>
                <a:moveTo>
                  <a:pt x="1225144" y="1780074"/>
                </a:moveTo>
                <a:lnTo>
                  <a:pt x="1837741" y="1780074"/>
                </a:lnTo>
                <a:lnTo>
                  <a:pt x="1837741" y="1186320"/>
                </a:lnTo>
                <a:lnTo>
                  <a:pt x="1225144" y="1186320"/>
                </a:lnTo>
                <a:close/>
                <a:moveTo>
                  <a:pt x="2450338" y="1780074"/>
                </a:moveTo>
                <a:lnTo>
                  <a:pt x="3062995" y="1780074"/>
                </a:lnTo>
                <a:lnTo>
                  <a:pt x="3062995" y="1186320"/>
                </a:lnTo>
                <a:lnTo>
                  <a:pt x="2450338" y="1186320"/>
                </a:lnTo>
                <a:close/>
                <a:moveTo>
                  <a:pt x="3062995" y="1780074"/>
                </a:moveTo>
                <a:lnTo>
                  <a:pt x="3675592" y="1780074"/>
                </a:lnTo>
                <a:lnTo>
                  <a:pt x="3675592" y="1186320"/>
                </a:lnTo>
                <a:lnTo>
                  <a:pt x="3062995" y="1186320"/>
                </a:lnTo>
                <a:close/>
                <a:moveTo>
                  <a:pt x="3675592" y="1780074"/>
                </a:moveTo>
                <a:lnTo>
                  <a:pt x="4288189" y="1780074"/>
                </a:lnTo>
                <a:lnTo>
                  <a:pt x="4288189" y="1186320"/>
                </a:lnTo>
                <a:lnTo>
                  <a:pt x="3675592" y="1186320"/>
                </a:lnTo>
                <a:close/>
                <a:moveTo>
                  <a:pt x="4288189" y="1780074"/>
                </a:moveTo>
                <a:lnTo>
                  <a:pt x="4900786" y="1780074"/>
                </a:lnTo>
                <a:lnTo>
                  <a:pt x="4900786" y="1186320"/>
                </a:lnTo>
                <a:lnTo>
                  <a:pt x="4288189" y="1186320"/>
                </a:lnTo>
                <a:close/>
                <a:moveTo>
                  <a:pt x="4900786" y="1780074"/>
                </a:moveTo>
                <a:lnTo>
                  <a:pt x="5513382" y="1780074"/>
                </a:lnTo>
                <a:lnTo>
                  <a:pt x="5513382" y="1186320"/>
                </a:lnTo>
                <a:lnTo>
                  <a:pt x="4900786" y="1186320"/>
                </a:lnTo>
                <a:close/>
                <a:moveTo>
                  <a:pt x="5513382" y="1780074"/>
                </a:moveTo>
                <a:lnTo>
                  <a:pt x="6125979" y="1780074"/>
                </a:lnTo>
                <a:lnTo>
                  <a:pt x="6125979" y="1186320"/>
                </a:lnTo>
                <a:lnTo>
                  <a:pt x="5513382" y="1186320"/>
                </a:lnTo>
                <a:close/>
                <a:moveTo>
                  <a:pt x="6125979" y="1780074"/>
                </a:moveTo>
                <a:lnTo>
                  <a:pt x="6738576" y="1780074"/>
                </a:lnTo>
                <a:lnTo>
                  <a:pt x="6738576" y="1186320"/>
                </a:lnTo>
                <a:lnTo>
                  <a:pt x="6125979" y="1186320"/>
                </a:lnTo>
                <a:close/>
                <a:moveTo>
                  <a:pt x="6738576" y="1780074"/>
                </a:moveTo>
                <a:lnTo>
                  <a:pt x="7351172" y="1780074"/>
                </a:lnTo>
                <a:lnTo>
                  <a:pt x="7351172" y="1186320"/>
                </a:lnTo>
                <a:lnTo>
                  <a:pt x="6738576" y="1186320"/>
                </a:lnTo>
                <a:close/>
                <a:moveTo>
                  <a:pt x="7351172" y="1780074"/>
                </a:moveTo>
                <a:lnTo>
                  <a:pt x="7963769" y="1780074"/>
                </a:lnTo>
                <a:lnTo>
                  <a:pt x="7963769" y="1186320"/>
                </a:lnTo>
                <a:lnTo>
                  <a:pt x="7351172" y="1186320"/>
                </a:lnTo>
                <a:close/>
                <a:moveTo>
                  <a:pt x="7963769" y="1780074"/>
                </a:moveTo>
                <a:lnTo>
                  <a:pt x="8576427" y="1780074"/>
                </a:lnTo>
                <a:lnTo>
                  <a:pt x="8576427" y="1186320"/>
                </a:lnTo>
                <a:lnTo>
                  <a:pt x="7963769" y="1186320"/>
                </a:lnTo>
                <a:close/>
                <a:moveTo>
                  <a:pt x="9189024" y="1780074"/>
                </a:moveTo>
                <a:lnTo>
                  <a:pt x="9801620" y="1780074"/>
                </a:lnTo>
                <a:lnTo>
                  <a:pt x="9801620" y="1186320"/>
                </a:lnTo>
                <a:lnTo>
                  <a:pt x="9189024" y="1186320"/>
                </a:lnTo>
                <a:close/>
                <a:moveTo>
                  <a:pt x="9801620" y="1780074"/>
                </a:moveTo>
                <a:lnTo>
                  <a:pt x="10414217" y="1780074"/>
                </a:lnTo>
                <a:lnTo>
                  <a:pt x="10414217" y="1186320"/>
                </a:lnTo>
                <a:lnTo>
                  <a:pt x="9801620" y="1186320"/>
                </a:lnTo>
                <a:close/>
                <a:moveTo>
                  <a:pt x="10414217" y="1780074"/>
                </a:moveTo>
                <a:lnTo>
                  <a:pt x="11026814" y="1780074"/>
                </a:lnTo>
                <a:lnTo>
                  <a:pt x="11026814" y="1186320"/>
                </a:lnTo>
                <a:lnTo>
                  <a:pt x="10414217" y="1186320"/>
                </a:lnTo>
                <a:close/>
                <a:moveTo>
                  <a:pt x="-50" y="2373828"/>
                </a:moveTo>
                <a:lnTo>
                  <a:pt x="612547" y="2373828"/>
                </a:lnTo>
                <a:lnTo>
                  <a:pt x="612547" y="1780074"/>
                </a:lnTo>
                <a:lnTo>
                  <a:pt x="-50" y="1780074"/>
                </a:lnTo>
                <a:close/>
                <a:moveTo>
                  <a:pt x="612547" y="2373828"/>
                </a:moveTo>
                <a:lnTo>
                  <a:pt x="1225144" y="2373828"/>
                </a:lnTo>
                <a:lnTo>
                  <a:pt x="1225144" y="1780074"/>
                </a:lnTo>
                <a:lnTo>
                  <a:pt x="612547" y="1780074"/>
                </a:lnTo>
                <a:close/>
                <a:moveTo>
                  <a:pt x="1225144" y="2373828"/>
                </a:moveTo>
                <a:lnTo>
                  <a:pt x="1837741" y="2373828"/>
                </a:lnTo>
                <a:lnTo>
                  <a:pt x="1837741" y="1780074"/>
                </a:lnTo>
                <a:lnTo>
                  <a:pt x="1225144" y="1780074"/>
                </a:lnTo>
                <a:close/>
                <a:moveTo>
                  <a:pt x="1837741" y="2373828"/>
                </a:moveTo>
                <a:lnTo>
                  <a:pt x="2450338" y="2373828"/>
                </a:lnTo>
                <a:lnTo>
                  <a:pt x="2450338" y="1780074"/>
                </a:lnTo>
                <a:lnTo>
                  <a:pt x="1837741" y="1780074"/>
                </a:lnTo>
                <a:close/>
                <a:moveTo>
                  <a:pt x="2450338" y="2373828"/>
                </a:moveTo>
                <a:lnTo>
                  <a:pt x="3062995" y="2373828"/>
                </a:lnTo>
                <a:lnTo>
                  <a:pt x="3062995" y="1780074"/>
                </a:lnTo>
                <a:lnTo>
                  <a:pt x="2450338" y="1780074"/>
                </a:lnTo>
                <a:close/>
                <a:moveTo>
                  <a:pt x="3062995" y="2373828"/>
                </a:moveTo>
                <a:lnTo>
                  <a:pt x="3675592" y="2373828"/>
                </a:lnTo>
                <a:lnTo>
                  <a:pt x="3675592" y="1780074"/>
                </a:lnTo>
                <a:lnTo>
                  <a:pt x="3062995" y="1780074"/>
                </a:lnTo>
                <a:close/>
                <a:moveTo>
                  <a:pt x="3675592" y="2373828"/>
                </a:moveTo>
                <a:lnTo>
                  <a:pt x="4288189" y="2373828"/>
                </a:lnTo>
                <a:lnTo>
                  <a:pt x="4288189" y="1780074"/>
                </a:lnTo>
                <a:lnTo>
                  <a:pt x="3675592" y="1780074"/>
                </a:lnTo>
                <a:close/>
                <a:moveTo>
                  <a:pt x="4288189" y="2373828"/>
                </a:moveTo>
                <a:lnTo>
                  <a:pt x="4900786" y="2373828"/>
                </a:lnTo>
                <a:lnTo>
                  <a:pt x="4900786" y="1780074"/>
                </a:lnTo>
                <a:lnTo>
                  <a:pt x="4288189" y="1780074"/>
                </a:lnTo>
                <a:close/>
                <a:moveTo>
                  <a:pt x="4900786" y="2373828"/>
                </a:moveTo>
                <a:lnTo>
                  <a:pt x="5513382" y="2373828"/>
                </a:lnTo>
                <a:lnTo>
                  <a:pt x="5513382" y="1780074"/>
                </a:lnTo>
                <a:lnTo>
                  <a:pt x="4900786" y="1780074"/>
                </a:lnTo>
                <a:close/>
                <a:moveTo>
                  <a:pt x="5513382" y="2373828"/>
                </a:moveTo>
                <a:lnTo>
                  <a:pt x="6125979" y="2373828"/>
                </a:lnTo>
                <a:lnTo>
                  <a:pt x="6125979" y="1780074"/>
                </a:lnTo>
                <a:lnTo>
                  <a:pt x="5513382" y="1780074"/>
                </a:lnTo>
                <a:close/>
                <a:moveTo>
                  <a:pt x="6125979" y="2373828"/>
                </a:moveTo>
                <a:lnTo>
                  <a:pt x="6738576" y="2373828"/>
                </a:lnTo>
                <a:lnTo>
                  <a:pt x="6738576" y="1780074"/>
                </a:lnTo>
                <a:lnTo>
                  <a:pt x="6125979" y="1780074"/>
                </a:lnTo>
                <a:close/>
                <a:moveTo>
                  <a:pt x="6738576" y="2373828"/>
                </a:moveTo>
                <a:lnTo>
                  <a:pt x="7351172" y="2373828"/>
                </a:lnTo>
                <a:lnTo>
                  <a:pt x="7351172" y="1780074"/>
                </a:lnTo>
                <a:lnTo>
                  <a:pt x="6738576" y="1780074"/>
                </a:lnTo>
                <a:close/>
                <a:moveTo>
                  <a:pt x="7351172" y="2373828"/>
                </a:moveTo>
                <a:lnTo>
                  <a:pt x="7963769" y="2373828"/>
                </a:lnTo>
                <a:lnTo>
                  <a:pt x="7963769" y="1780074"/>
                </a:lnTo>
                <a:lnTo>
                  <a:pt x="7351172" y="1780074"/>
                </a:lnTo>
                <a:close/>
                <a:moveTo>
                  <a:pt x="7963769" y="2373828"/>
                </a:moveTo>
                <a:lnTo>
                  <a:pt x="8576427" y="2373828"/>
                </a:lnTo>
                <a:lnTo>
                  <a:pt x="8576427" y="1780074"/>
                </a:lnTo>
                <a:lnTo>
                  <a:pt x="7963769" y="1780074"/>
                </a:lnTo>
                <a:close/>
                <a:moveTo>
                  <a:pt x="8576427" y="2373828"/>
                </a:moveTo>
                <a:lnTo>
                  <a:pt x="9189024" y="2373828"/>
                </a:lnTo>
                <a:lnTo>
                  <a:pt x="9189024" y="1780074"/>
                </a:lnTo>
                <a:lnTo>
                  <a:pt x="8576427" y="1780074"/>
                </a:lnTo>
                <a:close/>
                <a:moveTo>
                  <a:pt x="9189024" y="2373828"/>
                </a:moveTo>
                <a:lnTo>
                  <a:pt x="9801620" y="2373828"/>
                </a:lnTo>
                <a:lnTo>
                  <a:pt x="9801620" y="1780074"/>
                </a:lnTo>
                <a:lnTo>
                  <a:pt x="9189024" y="1780074"/>
                </a:lnTo>
                <a:close/>
                <a:moveTo>
                  <a:pt x="9801620" y="2373828"/>
                </a:moveTo>
                <a:lnTo>
                  <a:pt x="10414217" y="2373828"/>
                </a:lnTo>
                <a:lnTo>
                  <a:pt x="10414217" y="1780074"/>
                </a:lnTo>
                <a:lnTo>
                  <a:pt x="9801620" y="1780074"/>
                </a:lnTo>
                <a:close/>
                <a:moveTo>
                  <a:pt x="10414217" y="2373828"/>
                </a:moveTo>
                <a:lnTo>
                  <a:pt x="11026814" y="2373828"/>
                </a:lnTo>
                <a:lnTo>
                  <a:pt x="11026814" y="1780074"/>
                </a:lnTo>
                <a:lnTo>
                  <a:pt x="10414217" y="1780074"/>
                </a:lnTo>
                <a:close/>
                <a:moveTo>
                  <a:pt x="-50" y="2967582"/>
                </a:moveTo>
                <a:lnTo>
                  <a:pt x="612547" y="2967582"/>
                </a:lnTo>
                <a:lnTo>
                  <a:pt x="612547" y="2373828"/>
                </a:lnTo>
                <a:lnTo>
                  <a:pt x="-50" y="2373828"/>
                </a:lnTo>
                <a:close/>
                <a:moveTo>
                  <a:pt x="612547" y="2967582"/>
                </a:moveTo>
                <a:lnTo>
                  <a:pt x="1225144" y="2967582"/>
                </a:lnTo>
                <a:lnTo>
                  <a:pt x="1225144" y="2373828"/>
                </a:lnTo>
                <a:lnTo>
                  <a:pt x="612547" y="2373828"/>
                </a:lnTo>
                <a:close/>
                <a:moveTo>
                  <a:pt x="1225144" y="2967582"/>
                </a:moveTo>
                <a:lnTo>
                  <a:pt x="1837741" y="2967582"/>
                </a:lnTo>
                <a:lnTo>
                  <a:pt x="1837741" y="2373828"/>
                </a:lnTo>
                <a:lnTo>
                  <a:pt x="1225144" y="2373828"/>
                </a:lnTo>
                <a:close/>
                <a:moveTo>
                  <a:pt x="1837741" y="2967582"/>
                </a:moveTo>
                <a:lnTo>
                  <a:pt x="2450338" y="2967582"/>
                </a:lnTo>
                <a:lnTo>
                  <a:pt x="2450338" y="2373828"/>
                </a:lnTo>
                <a:lnTo>
                  <a:pt x="1837741" y="2373828"/>
                </a:lnTo>
                <a:close/>
                <a:moveTo>
                  <a:pt x="2450338" y="2967582"/>
                </a:moveTo>
                <a:lnTo>
                  <a:pt x="3062995" y="2967582"/>
                </a:lnTo>
                <a:lnTo>
                  <a:pt x="3062995" y="2373828"/>
                </a:lnTo>
                <a:lnTo>
                  <a:pt x="2450338" y="2373828"/>
                </a:lnTo>
                <a:close/>
                <a:moveTo>
                  <a:pt x="3062995" y="2967582"/>
                </a:moveTo>
                <a:lnTo>
                  <a:pt x="3675592" y="2967582"/>
                </a:lnTo>
                <a:lnTo>
                  <a:pt x="3675592" y="2373828"/>
                </a:lnTo>
                <a:lnTo>
                  <a:pt x="3062995" y="2373828"/>
                </a:lnTo>
                <a:close/>
                <a:moveTo>
                  <a:pt x="3675592" y="2967582"/>
                </a:moveTo>
                <a:lnTo>
                  <a:pt x="4288189" y="2967582"/>
                </a:lnTo>
                <a:lnTo>
                  <a:pt x="4288189" y="2373828"/>
                </a:lnTo>
                <a:lnTo>
                  <a:pt x="3675592" y="2373828"/>
                </a:lnTo>
                <a:close/>
                <a:moveTo>
                  <a:pt x="4900786" y="2967582"/>
                </a:moveTo>
                <a:lnTo>
                  <a:pt x="5513382" y="2967582"/>
                </a:lnTo>
                <a:lnTo>
                  <a:pt x="5513382" y="2373828"/>
                </a:lnTo>
                <a:lnTo>
                  <a:pt x="4900786" y="2373828"/>
                </a:lnTo>
                <a:close/>
                <a:moveTo>
                  <a:pt x="5513382" y="2967582"/>
                </a:moveTo>
                <a:lnTo>
                  <a:pt x="6125979" y="2967582"/>
                </a:lnTo>
                <a:lnTo>
                  <a:pt x="6125979" y="2373828"/>
                </a:lnTo>
                <a:lnTo>
                  <a:pt x="5513382" y="2373828"/>
                </a:lnTo>
                <a:close/>
                <a:moveTo>
                  <a:pt x="6738576" y="2967582"/>
                </a:moveTo>
                <a:lnTo>
                  <a:pt x="7351172" y="2967582"/>
                </a:lnTo>
                <a:lnTo>
                  <a:pt x="7351172" y="2373828"/>
                </a:lnTo>
                <a:lnTo>
                  <a:pt x="6738576" y="2373828"/>
                </a:lnTo>
                <a:close/>
                <a:moveTo>
                  <a:pt x="7351172" y="2967582"/>
                </a:moveTo>
                <a:lnTo>
                  <a:pt x="7963769" y="2967582"/>
                </a:lnTo>
                <a:lnTo>
                  <a:pt x="7963769" y="2373828"/>
                </a:lnTo>
                <a:lnTo>
                  <a:pt x="7351172" y="2373828"/>
                </a:lnTo>
                <a:close/>
                <a:moveTo>
                  <a:pt x="7963769" y="2967582"/>
                </a:moveTo>
                <a:lnTo>
                  <a:pt x="8576427" y="2967582"/>
                </a:lnTo>
                <a:lnTo>
                  <a:pt x="8576427" y="2373828"/>
                </a:lnTo>
                <a:lnTo>
                  <a:pt x="7963769" y="2373828"/>
                </a:lnTo>
                <a:close/>
                <a:moveTo>
                  <a:pt x="8576427" y="2967582"/>
                </a:moveTo>
                <a:lnTo>
                  <a:pt x="9189024" y="2967582"/>
                </a:lnTo>
                <a:lnTo>
                  <a:pt x="9189024" y="2373828"/>
                </a:lnTo>
                <a:lnTo>
                  <a:pt x="8576427" y="2373828"/>
                </a:lnTo>
                <a:close/>
                <a:moveTo>
                  <a:pt x="9189024" y="2967582"/>
                </a:moveTo>
                <a:lnTo>
                  <a:pt x="9801620" y="2967582"/>
                </a:lnTo>
                <a:lnTo>
                  <a:pt x="9801620" y="2373828"/>
                </a:lnTo>
                <a:lnTo>
                  <a:pt x="9189024" y="2373828"/>
                </a:lnTo>
                <a:close/>
                <a:moveTo>
                  <a:pt x="9801620" y="2967582"/>
                </a:moveTo>
                <a:lnTo>
                  <a:pt x="10414217" y="2967582"/>
                </a:lnTo>
                <a:lnTo>
                  <a:pt x="10414217" y="2373828"/>
                </a:lnTo>
                <a:lnTo>
                  <a:pt x="9801620" y="2373828"/>
                </a:lnTo>
                <a:close/>
                <a:moveTo>
                  <a:pt x="-50" y="3561336"/>
                </a:moveTo>
                <a:lnTo>
                  <a:pt x="612547" y="3561336"/>
                </a:lnTo>
                <a:lnTo>
                  <a:pt x="612547" y="2967582"/>
                </a:lnTo>
                <a:lnTo>
                  <a:pt x="-50" y="2967582"/>
                </a:lnTo>
                <a:close/>
                <a:moveTo>
                  <a:pt x="612547" y="3561336"/>
                </a:moveTo>
                <a:lnTo>
                  <a:pt x="1225144" y="3561336"/>
                </a:lnTo>
                <a:lnTo>
                  <a:pt x="1225144" y="2967582"/>
                </a:lnTo>
                <a:lnTo>
                  <a:pt x="612547" y="2967582"/>
                </a:lnTo>
                <a:close/>
                <a:moveTo>
                  <a:pt x="1225144" y="3561336"/>
                </a:moveTo>
                <a:lnTo>
                  <a:pt x="1837741" y="3561336"/>
                </a:lnTo>
                <a:lnTo>
                  <a:pt x="1837741" y="2967582"/>
                </a:lnTo>
                <a:lnTo>
                  <a:pt x="1225144" y="2967582"/>
                </a:lnTo>
                <a:close/>
                <a:moveTo>
                  <a:pt x="1837741" y="3561336"/>
                </a:moveTo>
                <a:lnTo>
                  <a:pt x="2450338" y="3561336"/>
                </a:lnTo>
                <a:lnTo>
                  <a:pt x="2450338" y="2967582"/>
                </a:lnTo>
                <a:lnTo>
                  <a:pt x="1837741" y="2967582"/>
                </a:lnTo>
                <a:close/>
                <a:moveTo>
                  <a:pt x="2450338" y="3561336"/>
                </a:moveTo>
                <a:lnTo>
                  <a:pt x="3062995" y="3561336"/>
                </a:lnTo>
                <a:lnTo>
                  <a:pt x="3062995" y="2967582"/>
                </a:lnTo>
                <a:lnTo>
                  <a:pt x="2450338" y="2967582"/>
                </a:lnTo>
                <a:close/>
                <a:moveTo>
                  <a:pt x="3062995" y="3561336"/>
                </a:moveTo>
                <a:lnTo>
                  <a:pt x="3675592" y="3561336"/>
                </a:lnTo>
                <a:lnTo>
                  <a:pt x="3675592" y="2967582"/>
                </a:lnTo>
                <a:lnTo>
                  <a:pt x="3062995" y="2967582"/>
                </a:lnTo>
                <a:close/>
                <a:moveTo>
                  <a:pt x="3675592" y="3561336"/>
                </a:moveTo>
                <a:lnTo>
                  <a:pt x="4288189" y="3561336"/>
                </a:lnTo>
                <a:lnTo>
                  <a:pt x="4288189" y="2967582"/>
                </a:lnTo>
                <a:lnTo>
                  <a:pt x="3675592" y="2967582"/>
                </a:lnTo>
                <a:close/>
                <a:moveTo>
                  <a:pt x="4288189" y="3561336"/>
                </a:moveTo>
                <a:lnTo>
                  <a:pt x="4900786" y="3561336"/>
                </a:lnTo>
                <a:lnTo>
                  <a:pt x="4900786" y="2967582"/>
                </a:lnTo>
                <a:lnTo>
                  <a:pt x="4288189" y="2967582"/>
                </a:lnTo>
                <a:close/>
                <a:moveTo>
                  <a:pt x="4900786" y="3561336"/>
                </a:moveTo>
                <a:lnTo>
                  <a:pt x="5513382" y="3561336"/>
                </a:lnTo>
                <a:lnTo>
                  <a:pt x="5513382" y="2967582"/>
                </a:lnTo>
                <a:lnTo>
                  <a:pt x="4900786" y="2967582"/>
                </a:lnTo>
                <a:close/>
                <a:moveTo>
                  <a:pt x="5513382" y="3561336"/>
                </a:moveTo>
                <a:lnTo>
                  <a:pt x="6125979" y="3561336"/>
                </a:lnTo>
                <a:lnTo>
                  <a:pt x="6125979" y="2967582"/>
                </a:lnTo>
                <a:lnTo>
                  <a:pt x="5513382" y="2967582"/>
                </a:lnTo>
                <a:close/>
                <a:moveTo>
                  <a:pt x="6125979" y="3561336"/>
                </a:moveTo>
                <a:lnTo>
                  <a:pt x="6738576" y="3561336"/>
                </a:lnTo>
                <a:lnTo>
                  <a:pt x="6738576" y="2967582"/>
                </a:lnTo>
                <a:lnTo>
                  <a:pt x="6125979" y="2967582"/>
                </a:lnTo>
                <a:close/>
                <a:moveTo>
                  <a:pt x="6738576" y="3561336"/>
                </a:moveTo>
                <a:lnTo>
                  <a:pt x="7351172" y="3561336"/>
                </a:lnTo>
                <a:lnTo>
                  <a:pt x="7351172" y="2967582"/>
                </a:lnTo>
                <a:lnTo>
                  <a:pt x="6738576" y="2967582"/>
                </a:lnTo>
                <a:close/>
                <a:moveTo>
                  <a:pt x="7351172" y="3561336"/>
                </a:moveTo>
                <a:lnTo>
                  <a:pt x="7963769" y="3561336"/>
                </a:lnTo>
                <a:lnTo>
                  <a:pt x="7963769" y="2967582"/>
                </a:lnTo>
                <a:lnTo>
                  <a:pt x="7351172" y="2967582"/>
                </a:lnTo>
                <a:close/>
                <a:moveTo>
                  <a:pt x="8576427" y="3561336"/>
                </a:moveTo>
                <a:lnTo>
                  <a:pt x="9189024" y="3561336"/>
                </a:lnTo>
                <a:lnTo>
                  <a:pt x="9189024" y="2967582"/>
                </a:lnTo>
                <a:lnTo>
                  <a:pt x="8576427" y="2967582"/>
                </a:lnTo>
                <a:close/>
                <a:moveTo>
                  <a:pt x="9189024" y="3561336"/>
                </a:moveTo>
                <a:lnTo>
                  <a:pt x="9801620" y="3561336"/>
                </a:lnTo>
                <a:lnTo>
                  <a:pt x="9801620" y="2967582"/>
                </a:lnTo>
                <a:lnTo>
                  <a:pt x="9189024" y="2967582"/>
                </a:lnTo>
                <a:close/>
                <a:moveTo>
                  <a:pt x="9801620" y="3561336"/>
                </a:moveTo>
                <a:lnTo>
                  <a:pt x="10414217" y="3561336"/>
                </a:lnTo>
                <a:lnTo>
                  <a:pt x="10414217" y="2967582"/>
                </a:lnTo>
                <a:lnTo>
                  <a:pt x="9801620" y="2967582"/>
                </a:lnTo>
                <a:close/>
                <a:moveTo>
                  <a:pt x="10414217" y="3561336"/>
                </a:moveTo>
                <a:lnTo>
                  <a:pt x="11026814" y="3561336"/>
                </a:lnTo>
                <a:lnTo>
                  <a:pt x="11026814" y="2967582"/>
                </a:lnTo>
                <a:lnTo>
                  <a:pt x="10414217" y="2967582"/>
                </a:lnTo>
                <a:close/>
                <a:moveTo>
                  <a:pt x="-50" y="4155090"/>
                </a:moveTo>
                <a:lnTo>
                  <a:pt x="612547" y="4155090"/>
                </a:lnTo>
                <a:lnTo>
                  <a:pt x="612547" y="3561336"/>
                </a:lnTo>
                <a:lnTo>
                  <a:pt x="-50" y="3561336"/>
                </a:lnTo>
                <a:close/>
                <a:moveTo>
                  <a:pt x="612547" y="4155090"/>
                </a:moveTo>
                <a:lnTo>
                  <a:pt x="1225144" y="4155090"/>
                </a:lnTo>
                <a:lnTo>
                  <a:pt x="1225144" y="3561336"/>
                </a:lnTo>
                <a:lnTo>
                  <a:pt x="612547" y="3561336"/>
                </a:lnTo>
                <a:close/>
                <a:moveTo>
                  <a:pt x="1225144" y="4155090"/>
                </a:moveTo>
                <a:lnTo>
                  <a:pt x="1837741" y="4155090"/>
                </a:lnTo>
                <a:lnTo>
                  <a:pt x="1837741" y="3561336"/>
                </a:lnTo>
                <a:lnTo>
                  <a:pt x="1225144" y="3561336"/>
                </a:lnTo>
                <a:close/>
                <a:moveTo>
                  <a:pt x="1837741" y="4155090"/>
                </a:moveTo>
                <a:lnTo>
                  <a:pt x="2450338" y="4155090"/>
                </a:lnTo>
                <a:lnTo>
                  <a:pt x="2450338" y="3561336"/>
                </a:lnTo>
                <a:lnTo>
                  <a:pt x="1837741" y="3561336"/>
                </a:lnTo>
                <a:close/>
                <a:moveTo>
                  <a:pt x="2450338" y="4155090"/>
                </a:moveTo>
                <a:lnTo>
                  <a:pt x="3062995" y="4155090"/>
                </a:lnTo>
                <a:lnTo>
                  <a:pt x="3062995" y="3561336"/>
                </a:lnTo>
                <a:lnTo>
                  <a:pt x="2450338" y="3561336"/>
                </a:lnTo>
                <a:close/>
                <a:moveTo>
                  <a:pt x="3062995" y="4155090"/>
                </a:moveTo>
                <a:lnTo>
                  <a:pt x="3675592" y="4155090"/>
                </a:lnTo>
                <a:lnTo>
                  <a:pt x="3675592" y="3561336"/>
                </a:lnTo>
                <a:lnTo>
                  <a:pt x="3062995" y="3561336"/>
                </a:lnTo>
                <a:close/>
                <a:moveTo>
                  <a:pt x="3675592" y="4155090"/>
                </a:moveTo>
                <a:lnTo>
                  <a:pt x="4288189" y="4155090"/>
                </a:lnTo>
                <a:lnTo>
                  <a:pt x="4288189" y="3561336"/>
                </a:lnTo>
                <a:lnTo>
                  <a:pt x="3675592" y="3561336"/>
                </a:lnTo>
                <a:close/>
                <a:moveTo>
                  <a:pt x="4288189" y="4155090"/>
                </a:moveTo>
                <a:lnTo>
                  <a:pt x="4900786" y="4155090"/>
                </a:lnTo>
                <a:lnTo>
                  <a:pt x="4900786" y="3561336"/>
                </a:lnTo>
                <a:lnTo>
                  <a:pt x="4288189" y="3561336"/>
                </a:lnTo>
                <a:close/>
                <a:moveTo>
                  <a:pt x="4900786" y="4155090"/>
                </a:moveTo>
                <a:lnTo>
                  <a:pt x="5513382" y="4155090"/>
                </a:lnTo>
                <a:lnTo>
                  <a:pt x="5513382" y="3561336"/>
                </a:lnTo>
                <a:lnTo>
                  <a:pt x="4900786" y="3561336"/>
                </a:lnTo>
                <a:close/>
                <a:moveTo>
                  <a:pt x="5513382" y="4155090"/>
                </a:moveTo>
                <a:lnTo>
                  <a:pt x="6125979" y="4155090"/>
                </a:lnTo>
                <a:lnTo>
                  <a:pt x="6125979" y="3561336"/>
                </a:lnTo>
                <a:lnTo>
                  <a:pt x="5513382" y="3561336"/>
                </a:lnTo>
                <a:close/>
                <a:moveTo>
                  <a:pt x="6125979" y="4155090"/>
                </a:moveTo>
                <a:lnTo>
                  <a:pt x="6738576" y="4155090"/>
                </a:lnTo>
                <a:lnTo>
                  <a:pt x="6738576" y="3561336"/>
                </a:lnTo>
                <a:lnTo>
                  <a:pt x="6125979" y="3561336"/>
                </a:lnTo>
                <a:close/>
                <a:moveTo>
                  <a:pt x="6738576" y="4155090"/>
                </a:moveTo>
                <a:lnTo>
                  <a:pt x="7351172" y="4155090"/>
                </a:lnTo>
                <a:lnTo>
                  <a:pt x="7351172" y="3561336"/>
                </a:lnTo>
                <a:lnTo>
                  <a:pt x="6738576" y="3561336"/>
                </a:lnTo>
                <a:close/>
                <a:moveTo>
                  <a:pt x="7351172" y="4155090"/>
                </a:moveTo>
                <a:lnTo>
                  <a:pt x="7963769" y="4155090"/>
                </a:lnTo>
                <a:lnTo>
                  <a:pt x="7963769" y="3561336"/>
                </a:lnTo>
                <a:lnTo>
                  <a:pt x="7351172" y="3561336"/>
                </a:lnTo>
                <a:close/>
                <a:moveTo>
                  <a:pt x="7963769" y="4155090"/>
                </a:moveTo>
                <a:lnTo>
                  <a:pt x="8576427" y="4155090"/>
                </a:lnTo>
                <a:lnTo>
                  <a:pt x="8576427" y="3561336"/>
                </a:lnTo>
                <a:lnTo>
                  <a:pt x="7963769" y="3561336"/>
                </a:lnTo>
                <a:close/>
                <a:moveTo>
                  <a:pt x="8576427" y="4155090"/>
                </a:moveTo>
                <a:lnTo>
                  <a:pt x="9189024" y="4155090"/>
                </a:lnTo>
                <a:lnTo>
                  <a:pt x="9189024" y="3561336"/>
                </a:lnTo>
                <a:lnTo>
                  <a:pt x="8576427" y="3561336"/>
                </a:lnTo>
                <a:close/>
                <a:moveTo>
                  <a:pt x="9189024" y="4155090"/>
                </a:moveTo>
                <a:lnTo>
                  <a:pt x="9801620" y="4155090"/>
                </a:lnTo>
                <a:lnTo>
                  <a:pt x="9801620" y="3561336"/>
                </a:lnTo>
                <a:lnTo>
                  <a:pt x="9189024" y="3561336"/>
                </a:lnTo>
                <a:close/>
                <a:moveTo>
                  <a:pt x="9801620" y="4155090"/>
                </a:moveTo>
                <a:lnTo>
                  <a:pt x="10414217" y="4155090"/>
                </a:lnTo>
                <a:lnTo>
                  <a:pt x="10414217" y="3561336"/>
                </a:lnTo>
                <a:lnTo>
                  <a:pt x="9801620" y="3561336"/>
                </a:lnTo>
                <a:close/>
                <a:moveTo>
                  <a:pt x="-50" y="4748845"/>
                </a:moveTo>
                <a:lnTo>
                  <a:pt x="612547" y="4748845"/>
                </a:lnTo>
                <a:lnTo>
                  <a:pt x="612547" y="4155090"/>
                </a:lnTo>
                <a:lnTo>
                  <a:pt x="-50" y="4155090"/>
                </a:lnTo>
                <a:close/>
                <a:moveTo>
                  <a:pt x="612547" y="4748845"/>
                </a:moveTo>
                <a:lnTo>
                  <a:pt x="1225144" y="4748845"/>
                </a:lnTo>
                <a:lnTo>
                  <a:pt x="1225144" y="4155090"/>
                </a:lnTo>
                <a:lnTo>
                  <a:pt x="612547" y="4155090"/>
                </a:lnTo>
                <a:close/>
                <a:moveTo>
                  <a:pt x="1225144" y="4748845"/>
                </a:moveTo>
                <a:lnTo>
                  <a:pt x="1837741" y="4748845"/>
                </a:lnTo>
                <a:lnTo>
                  <a:pt x="1837741" y="4155090"/>
                </a:lnTo>
                <a:lnTo>
                  <a:pt x="1225144" y="4155090"/>
                </a:lnTo>
                <a:close/>
                <a:moveTo>
                  <a:pt x="2450338" y="4748845"/>
                </a:moveTo>
                <a:lnTo>
                  <a:pt x="3062995" y="4748845"/>
                </a:lnTo>
                <a:lnTo>
                  <a:pt x="3062995" y="4155090"/>
                </a:lnTo>
                <a:lnTo>
                  <a:pt x="2450338" y="4155090"/>
                </a:lnTo>
                <a:close/>
                <a:moveTo>
                  <a:pt x="3062995" y="4748845"/>
                </a:moveTo>
                <a:lnTo>
                  <a:pt x="3675592" y="4748845"/>
                </a:lnTo>
                <a:lnTo>
                  <a:pt x="3675592" y="4155090"/>
                </a:lnTo>
                <a:lnTo>
                  <a:pt x="3062995" y="4155090"/>
                </a:lnTo>
                <a:close/>
                <a:moveTo>
                  <a:pt x="3675592" y="4748845"/>
                </a:moveTo>
                <a:lnTo>
                  <a:pt x="4288189" y="4748845"/>
                </a:lnTo>
                <a:lnTo>
                  <a:pt x="4288189" y="4155090"/>
                </a:lnTo>
                <a:lnTo>
                  <a:pt x="3675592" y="4155090"/>
                </a:lnTo>
                <a:close/>
                <a:moveTo>
                  <a:pt x="4288189" y="4748845"/>
                </a:moveTo>
                <a:lnTo>
                  <a:pt x="4900786" y="4748845"/>
                </a:lnTo>
                <a:lnTo>
                  <a:pt x="4900786" y="4155090"/>
                </a:lnTo>
                <a:lnTo>
                  <a:pt x="4288189" y="4155090"/>
                </a:lnTo>
                <a:close/>
                <a:moveTo>
                  <a:pt x="4900786" y="4748845"/>
                </a:moveTo>
                <a:lnTo>
                  <a:pt x="5513382" y="4748845"/>
                </a:lnTo>
                <a:lnTo>
                  <a:pt x="5513382" y="4155090"/>
                </a:lnTo>
                <a:lnTo>
                  <a:pt x="4900786" y="4155090"/>
                </a:lnTo>
                <a:close/>
                <a:moveTo>
                  <a:pt x="5513382" y="4748845"/>
                </a:moveTo>
                <a:lnTo>
                  <a:pt x="6125979" y="4748845"/>
                </a:lnTo>
                <a:lnTo>
                  <a:pt x="6125979" y="4155090"/>
                </a:lnTo>
                <a:lnTo>
                  <a:pt x="5513382" y="4155090"/>
                </a:lnTo>
                <a:close/>
                <a:moveTo>
                  <a:pt x="6738576" y="4748845"/>
                </a:moveTo>
                <a:lnTo>
                  <a:pt x="7351172" y="4748845"/>
                </a:lnTo>
                <a:lnTo>
                  <a:pt x="7351172" y="4155090"/>
                </a:lnTo>
                <a:lnTo>
                  <a:pt x="6738576" y="4155090"/>
                </a:lnTo>
                <a:close/>
                <a:moveTo>
                  <a:pt x="7351172" y="4748845"/>
                </a:moveTo>
                <a:lnTo>
                  <a:pt x="7963769" y="4748845"/>
                </a:lnTo>
                <a:lnTo>
                  <a:pt x="7963769" y="4155090"/>
                </a:lnTo>
                <a:lnTo>
                  <a:pt x="7351172" y="4155090"/>
                </a:lnTo>
                <a:close/>
                <a:moveTo>
                  <a:pt x="7963769" y="4748845"/>
                </a:moveTo>
                <a:lnTo>
                  <a:pt x="8576427" y="4748845"/>
                </a:lnTo>
                <a:lnTo>
                  <a:pt x="8576427" y="4155090"/>
                </a:lnTo>
                <a:lnTo>
                  <a:pt x="7963769" y="4155090"/>
                </a:lnTo>
                <a:close/>
                <a:moveTo>
                  <a:pt x="8576427" y="4748845"/>
                </a:moveTo>
                <a:lnTo>
                  <a:pt x="9189024" y="4748845"/>
                </a:lnTo>
                <a:lnTo>
                  <a:pt x="9189024" y="4155090"/>
                </a:lnTo>
                <a:lnTo>
                  <a:pt x="8576427" y="4155090"/>
                </a:lnTo>
                <a:close/>
                <a:moveTo>
                  <a:pt x="9189024" y="4748845"/>
                </a:moveTo>
                <a:lnTo>
                  <a:pt x="9801620" y="4748845"/>
                </a:lnTo>
                <a:lnTo>
                  <a:pt x="9801620" y="4155090"/>
                </a:lnTo>
                <a:lnTo>
                  <a:pt x="9189024" y="4155090"/>
                </a:lnTo>
                <a:close/>
                <a:moveTo>
                  <a:pt x="9801620" y="4748845"/>
                </a:moveTo>
                <a:lnTo>
                  <a:pt x="10414217" y="4748845"/>
                </a:lnTo>
                <a:lnTo>
                  <a:pt x="10414217" y="4155090"/>
                </a:lnTo>
                <a:lnTo>
                  <a:pt x="9801620" y="4155090"/>
                </a:lnTo>
                <a:close/>
                <a:moveTo>
                  <a:pt x="10414217" y="4748845"/>
                </a:moveTo>
                <a:lnTo>
                  <a:pt x="11026814" y="4748845"/>
                </a:lnTo>
                <a:lnTo>
                  <a:pt x="11026814" y="4155090"/>
                </a:lnTo>
                <a:lnTo>
                  <a:pt x="10414217" y="4155090"/>
                </a:lnTo>
                <a:close/>
                <a:moveTo>
                  <a:pt x="-50" y="5342599"/>
                </a:moveTo>
                <a:lnTo>
                  <a:pt x="612547" y="5342599"/>
                </a:lnTo>
                <a:lnTo>
                  <a:pt x="612547" y="4748845"/>
                </a:lnTo>
                <a:lnTo>
                  <a:pt x="-50" y="4748845"/>
                </a:lnTo>
                <a:close/>
                <a:moveTo>
                  <a:pt x="612547" y="5342599"/>
                </a:moveTo>
                <a:lnTo>
                  <a:pt x="1225144" y="5342599"/>
                </a:lnTo>
                <a:lnTo>
                  <a:pt x="1225144" y="4748845"/>
                </a:lnTo>
                <a:lnTo>
                  <a:pt x="612547" y="4748845"/>
                </a:lnTo>
                <a:close/>
                <a:moveTo>
                  <a:pt x="1225144" y="5342599"/>
                </a:moveTo>
                <a:lnTo>
                  <a:pt x="1837741" y="5342599"/>
                </a:lnTo>
                <a:lnTo>
                  <a:pt x="1837741" y="4748845"/>
                </a:lnTo>
                <a:lnTo>
                  <a:pt x="1225144" y="4748845"/>
                </a:lnTo>
                <a:close/>
                <a:moveTo>
                  <a:pt x="1837741" y="5342599"/>
                </a:moveTo>
                <a:lnTo>
                  <a:pt x="2450338" y="5342599"/>
                </a:lnTo>
                <a:lnTo>
                  <a:pt x="2450338" y="4748845"/>
                </a:lnTo>
                <a:lnTo>
                  <a:pt x="1837741" y="4748845"/>
                </a:lnTo>
                <a:close/>
                <a:moveTo>
                  <a:pt x="2450338" y="5342599"/>
                </a:moveTo>
                <a:lnTo>
                  <a:pt x="3062995" y="5342599"/>
                </a:lnTo>
                <a:lnTo>
                  <a:pt x="3062995" y="4748845"/>
                </a:lnTo>
                <a:lnTo>
                  <a:pt x="2450338" y="4748845"/>
                </a:lnTo>
                <a:close/>
                <a:moveTo>
                  <a:pt x="3062995" y="5342599"/>
                </a:moveTo>
                <a:lnTo>
                  <a:pt x="3675592" y="5342599"/>
                </a:lnTo>
                <a:lnTo>
                  <a:pt x="3675592" y="4748845"/>
                </a:lnTo>
                <a:lnTo>
                  <a:pt x="3062995" y="4748845"/>
                </a:lnTo>
                <a:close/>
                <a:moveTo>
                  <a:pt x="3675592" y="5342599"/>
                </a:moveTo>
                <a:lnTo>
                  <a:pt x="4288189" y="5342599"/>
                </a:lnTo>
                <a:lnTo>
                  <a:pt x="4288189" y="4748845"/>
                </a:lnTo>
                <a:lnTo>
                  <a:pt x="3675592" y="4748845"/>
                </a:lnTo>
                <a:close/>
                <a:moveTo>
                  <a:pt x="4288189" y="5342599"/>
                </a:moveTo>
                <a:lnTo>
                  <a:pt x="4900786" y="5342599"/>
                </a:lnTo>
                <a:lnTo>
                  <a:pt x="4900786" y="4748845"/>
                </a:lnTo>
                <a:lnTo>
                  <a:pt x="4288189" y="4748845"/>
                </a:lnTo>
                <a:close/>
                <a:moveTo>
                  <a:pt x="4900786" y="5342599"/>
                </a:moveTo>
                <a:lnTo>
                  <a:pt x="5513382" y="5342599"/>
                </a:lnTo>
                <a:lnTo>
                  <a:pt x="5513382" y="4748845"/>
                </a:lnTo>
                <a:lnTo>
                  <a:pt x="4900786" y="4748845"/>
                </a:lnTo>
                <a:close/>
                <a:moveTo>
                  <a:pt x="6125979" y="5342599"/>
                </a:moveTo>
                <a:lnTo>
                  <a:pt x="6738576" y="5342599"/>
                </a:lnTo>
                <a:lnTo>
                  <a:pt x="6738576" y="4748845"/>
                </a:lnTo>
                <a:lnTo>
                  <a:pt x="6125979" y="4748845"/>
                </a:lnTo>
                <a:close/>
                <a:moveTo>
                  <a:pt x="6738576" y="5342599"/>
                </a:moveTo>
                <a:lnTo>
                  <a:pt x="7351172" y="5342599"/>
                </a:lnTo>
                <a:lnTo>
                  <a:pt x="7351172" y="4748845"/>
                </a:lnTo>
                <a:lnTo>
                  <a:pt x="6738576" y="4748845"/>
                </a:lnTo>
                <a:close/>
                <a:moveTo>
                  <a:pt x="7351172" y="5342599"/>
                </a:moveTo>
                <a:lnTo>
                  <a:pt x="7963769" y="5342599"/>
                </a:lnTo>
                <a:lnTo>
                  <a:pt x="7963769" y="4748845"/>
                </a:lnTo>
                <a:lnTo>
                  <a:pt x="7351172" y="4748845"/>
                </a:lnTo>
                <a:close/>
                <a:moveTo>
                  <a:pt x="7963769" y="5342599"/>
                </a:moveTo>
                <a:lnTo>
                  <a:pt x="8576427" y="5342599"/>
                </a:lnTo>
                <a:lnTo>
                  <a:pt x="8576427" y="4748845"/>
                </a:lnTo>
                <a:lnTo>
                  <a:pt x="7963769" y="4748845"/>
                </a:lnTo>
                <a:close/>
                <a:moveTo>
                  <a:pt x="8576427" y="5342599"/>
                </a:moveTo>
                <a:lnTo>
                  <a:pt x="9189024" y="5342599"/>
                </a:lnTo>
                <a:lnTo>
                  <a:pt x="9189024" y="4748845"/>
                </a:lnTo>
                <a:lnTo>
                  <a:pt x="8576427" y="4748845"/>
                </a:lnTo>
                <a:close/>
                <a:moveTo>
                  <a:pt x="9801620" y="5342599"/>
                </a:moveTo>
                <a:lnTo>
                  <a:pt x="10414217" y="5342599"/>
                </a:lnTo>
                <a:lnTo>
                  <a:pt x="10414217" y="4748845"/>
                </a:lnTo>
                <a:lnTo>
                  <a:pt x="9801620" y="4748845"/>
                </a:lnTo>
                <a:close/>
                <a:moveTo>
                  <a:pt x="10414217" y="5342599"/>
                </a:moveTo>
                <a:lnTo>
                  <a:pt x="11026814" y="5342599"/>
                </a:lnTo>
                <a:lnTo>
                  <a:pt x="11026814" y="4748845"/>
                </a:lnTo>
                <a:lnTo>
                  <a:pt x="10414217" y="4748845"/>
                </a:lnTo>
                <a:close/>
                <a:moveTo>
                  <a:pt x="-50" y="5936353"/>
                </a:moveTo>
                <a:lnTo>
                  <a:pt x="612547" y="5936353"/>
                </a:lnTo>
                <a:lnTo>
                  <a:pt x="612547" y="5342599"/>
                </a:lnTo>
                <a:lnTo>
                  <a:pt x="-50" y="5342599"/>
                </a:lnTo>
                <a:close/>
                <a:moveTo>
                  <a:pt x="1225144" y="5936353"/>
                </a:moveTo>
                <a:lnTo>
                  <a:pt x="1837741" y="5936353"/>
                </a:lnTo>
                <a:lnTo>
                  <a:pt x="1837741" y="5342599"/>
                </a:lnTo>
                <a:lnTo>
                  <a:pt x="1225144" y="5342599"/>
                </a:lnTo>
                <a:close/>
                <a:moveTo>
                  <a:pt x="1837741" y="5936353"/>
                </a:moveTo>
                <a:lnTo>
                  <a:pt x="2450338" y="5936353"/>
                </a:lnTo>
                <a:lnTo>
                  <a:pt x="2450338" y="5342599"/>
                </a:lnTo>
                <a:lnTo>
                  <a:pt x="1837741" y="5342599"/>
                </a:lnTo>
                <a:close/>
                <a:moveTo>
                  <a:pt x="2450338" y="5936353"/>
                </a:moveTo>
                <a:lnTo>
                  <a:pt x="3062995" y="5936353"/>
                </a:lnTo>
                <a:lnTo>
                  <a:pt x="3062995" y="5342599"/>
                </a:lnTo>
                <a:lnTo>
                  <a:pt x="2450338" y="5342599"/>
                </a:lnTo>
                <a:close/>
                <a:moveTo>
                  <a:pt x="3062995" y="5936353"/>
                </a:moveTo>
                <a:lnTo>
                  <a:pt x="3675592" y="5936353"/>
                </a:lnTo>
                <a:lnTo>
                  <a:pt x="3675592" y="5342599"/>
                </a:lnTo>
                <a:lnTo>
                  <a:pt x="3062995" y="5342599"/>
                </a:lnTo>
                <a:close/>
                <a:moveTo>
                  <a:pt x="3675592" y="5936353"/>
                </a:moveTo>
                <a:lnTo>
                  <a:pt x="4288189" y="5936353"/>
                </a:lnTo>
                <a:lnTo>
                  <a:pt x="4288189" y="5342599"/>
                </a:lnTo>
                <a:lnTo>
                  <a:pt x="3675592" y="5342599"/>
                </a:lnTo>
                <a:close/>
                <a:moveTo>
                  <a:pt x="4288189" y="5936353"/>
                </a:moveTo>
                <a:lnTo>
                  <a:pt x="4900786" y="5936353"/>
                </a:lnTo>
                <a:lnTo>
                  <a:pt x="4900786" y="5342599"/>
                </a:lnTo>
                <a:lnTo>
                  <a:pt x="4288189" y="5342599"/>
                </a:lnTo>
                <a:close/>
                <a:moveTo>
                  <a:pt x="4900786" y="5936353"/>
                </a:moveTo>
                <a:lnTo>
                  <a:pt x="5513382" y="5936353"/>
                </a:lnTo>
                <a:lnTo>
                  <a:pt x="5513382" y="5342599"/>
                </a:lnTo>
                <a:lnTo>
                  <a:pt x="4900786" y="5342599"/>
                </a:lnTo>
                <a:close/>
                <a:moveTo>
                  <a:pt x="5513382" y="5936353"/>
                </a:moveTo>
                <a:lnTo>
                  <a:pt x="6125979" y="5936353"/>
                </a:lnTo>
                <a:lnTo>
                  <a:pt x="6125979" y="5342599"/>
                </a:lnTo>
                <a:lnTo>
                  <a:pt x="5513382" y="5342599"/>
                </a:lnTo>
                <a:close/>
                <a:moveTo>
                  <a:pt x="6738576" y="5936353"/>
                </a:moveTo>
                <a:lnTo>
                  <a:pt x="7351172" y="5936353"/>
                </a:lnTo>
                <a:lnTo>
                  <a:pt x="7351172" y="5342599"/>
                </a:lnTo>
                <a:lnTo>
                  <a:pt x="6738576" y="5342599"/>
                </a:lnTo>
                <a:close/>
                <a:moveTo>
                  <a:pt x="7351172" y="5936353"/>
                </a:moveTo>
                <a:lnTo>
                  <a:pt x="7963769" y="5936353"/>
                </a:lnTo>
                <a:lnTo>
                  <a:pt x="7963769" y="5342599"/>
                </a:lnTo>
                <a:lnTo>
                  <a:pt x="7351172" y="5342599"/>
                </a:lnTo>
                <a:close/>
                <a:moveTo>
                  <a:pt x="7963769" y="5936353"/>
                </a:moveTo>
                <a:lnTo>
                  <a:pt x="8576427" y="5936353"/>
                </a:lnTo>
                <a:lnTo>
                  <a:pt x="8576427" y="5342599"/>
                </a:lnTo>
                <a:lnTo>
                  <a:pt x="7963769" y="5342599"/>
                </a:lnTo>
                <a:close/>
                <a:moveTo>
                  <a:pt x="8576427" y="5936353"/>
                </a:moveTo>
                <a:lnTo>
                  <a:pt x="9189024" y="5936353"/>
                </a:lnTo>
                <a:lnTo>
                  <a:pt x="9189024" y="5342599"/>
                </a:lnTo>
                <a:lnTo>
                  <a:pt x="8576427" y="5342599"/>
                </a:lnTo>
                <a:close/>
                <a:moveTo>
                  <a:pt x="9801620" y="5936353"/>
                </a:moveTo>
                <a:lnTo>
                  <a:pt x="10414217" y="5936353"/>
                </a:lnTo>
                <a:lnTo>
                  <a:pt x="10414217" y="5342599"/>
                </a:lnTo>
                <a:lnTo>
                  <a:pt x="9801620" y="5342599"/>
                </a:lnTo>
                <a:close/>
                <a:moveTo>
                  <a:pt x="10414217" y="5936353"/>
                </a:moveTo>
                <a:lnTo>
                  <a:pt x="11026814" y="5936353"/>
                </a:lnTo>
                <a:lnTo>
                  <a:pt x="11026814" y="5342599"/>
                </a:lnTo>
                <a:lnTo>
                  <a:pt x="10414217" y="5342599"/>
                </a:lnTo>
                <a:close/>
              </a:path>
            </a:pathLst>
          </a:custGeom>
          <a:noFill/>
          <a:ln w="9525" cap="flat" cmpd="sng">
            <a:solidFill>
              <a:schemeClr val="dk1"/>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Inter Light"/>
              <a:ea typeface="Inter Light"/>
              <a:cs typeface="Inter Light"/>
              <a:sym typeface="Inter Light"/>
            </a:endParaRPr>
          </a:p>
        </p:txBody>
      </p:sp>
      <p:sp>
        <p:nvSpPr>
          <p:cNvPr id="15" name="Google Shape;15;p5"/>
          <p:cNvSpPr>
            <a:spLocks noGrp="1"/>
          </p:cNvSpPr>
          <p:nvPr>
            <p:ph type="pic" idx="2"/>
          </p:nvPr>
        </p:nvSpPr>
        <p:spPr>
          <a:xfrm>
            <a:off x="7465728" y="4533901"/>
            <a:ext cx="4079346" cy="1866900"/>
          </a:xfrm>
          <a:prstGeom prst="rect">
            <a:avLst/>
          </a:prstGeom>
          <a:solidFill>
            <a:schemeClr val="dk1"/>
          </a:solidFill>
          <a:ln>
            <a:noFill/>
          </a:ln>
        </p:spPr>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Slide5">
  <p:cSld name="Slide5">
    <p:bg>
      <p:bgPr>
        <a:solidFill>
          <a:schemeClr val="dk1"/>
        </a:solidFill>
        <a:effectLst/>
      </p:bgPr>
    </p:bg>
    <p:spTree>
      <p:nvGrpSpPr>
        <p:cNvPr id="1" name="Shape 16"/>
        <p:cNvGrpSpPr/>
        <p:nvPr/>
      </p:nvGrpSpPr>
      <p:grpSpPr>
        <a:xfrm>
          <a:off x="0" y="0"/>
          <a:ext cx="0" cy="0"/>
          <a:chOff x="0" y="0"/>
          <a:chExt cx="0" cy="0"/>
        </a:xfrm>
      </p:grpSpPr>
      <p:sp>
        <p:nvSpPr>
          <p:cNvPr id="17" name="Google Shape;17;p6"/>
          <p:cNvSpPr/>
          <p:nvPr/>
        </p:nvSpPr>
        <p:spPr>
          <a:xfrm>
            <a:off x="582568" y="460229"/>
            <a:ext cx="11026863" cy="5937541"/>
          </a:xfrm>
          <a:custGeom>
            <a:avLst/>
            <a:gdLst/>
            <a:ahLst/>
            <a:cxnLst/>
            <a:rect l="l" t="t" r="r" b="b"/>
            <a:pathLst>
              <a:path w="11026863" h="5937541" extrusionOk="0">
                <a:moveTo>
                  <a:pt x="612547" y="-1189"/>
                </a:moveTo>
                <a:lnTo>
                  <a:pt x="1225144" y="-1189"/>
                </a:lnTo>
                <a:lnTo>
                  <a:pt x="1225144" y="592566"/>
                </a:lnTo>
                <a:lnTo>
                  <a:pt x="612547" y="592566"/>
                </a:lnTo>
                <a:close/>
                <a:moveTo>
                  <a:pt x="1225144" y="592566"/>
                </a:moveTo>
                <a:lnTo>
                  <a:pt x="1837741" y="592566"/>
                </a:lnTo>
                <a:lnTo>
                  <a:pt x="1837741" y="-1189"/>
                </a:lnTo>
                <a:lnTo>
                  <a:pt x="1225144" y="-1189"/>
                </a:lnTo>
                <a:close/>
                <a:moveTo>
                  <a:pt x="1837741" y="592566"/>
                </a:moveTo>
                <a:lnTo>
                  <a:pt x="2450338" y="592566"/>
                </a:lnTo>
                <a:lnTo>
                  <a:pt x="2450338" y="-1189"/>
                </a:lnTo>
                <a:lnTo>
                  <a:pt x="1837741" y="-1189"/>
                </a:lnTo>
                <a:close/>
                <a:moveTo>
                  <a:pt x="3062995" y="592566"/>
                </a:moveTo>
                <a:lnTo>
                  <a:pt x="3675592" y="592566"/>
                </a:lnTo>
                <a:lnTo>
                  <a:pt x="3675592" y="-1189"/>
                </a:lnTo>
                <a:lnTo>
                  <a:pt x="3062995" y="-1189"/>
                </a:lnTo>
                <a:close/>
                <a:moveTo>
                  <a:pt x="3675592" y="592566"/>
                </a:moveTo>
                <a:lnTo>
                  <a:pt x="4288189" y="592566"/>
                </a:lnTo>
                <a:lnTo>
                  <a:pt x="4288189" y="-1189"/>
                </a:lnTo>
                <a:lnTo>
                  <a:pt x="3675592" y="-1189"/>
                </a:lnTo>
                <a:close/>
                <a:moveTo>
                  <a:pt x="4288189" y="592566"/>
                </a:moveTo>
                <a:lnTo>
                  <a:pt x="4900786" y="592566"/>
                </a:lnTo>
                <a:lnTo>
                  <a:pt x="4900786" y="-1189"/>
                </a:lnTo>
                <a:lnTo>
                  <a:pt x="4288189" y="-1189"/>
                </a:lnTo>
                <a:close/>
                <a:moveTo>
                  <a:pt x="4900786" y="592566"/>
                </a:moveTo>
                <a:lnTo>
                  <a:pt x="5513382" y="592566"/>
                </a:lnTo>
                <a:lnTo>
                  <a:pt x="5513382" y="-1189"/>
                </a:lnTo>
                <a:lnTo>
                  <a:pt x="4900786" y="-1189"/>
                </a:lnTo>
                <a:close/>
                <a:moveTo>
                  <a:pt x="5513382" y="592566"/>
                </a:moveTo>
                <a:lnTo>
                  <a:pt x="6125979" y="592566"/>
                </a:lnTo>
                <a:lnTo>
                  <a:pt x="6125979" y="-1189"/>
                </a:lnTo>
                <a:lnTo>
                  <a:pt x="5513382" y="-1189"/>
                </a:lnTo>
                <a:close/>
                <a:moveTo>
                  <a:pt x="6125979" y="592566"/>
                </a:moveTo>
                <a:lnTo>
                  <a:pt x="6738576" y="592566"/>
                </a:lnTo>
                <a:lnTo>
                  <a:pt x="6738576" y="-1189"/>
                </a:lnTo>
                <a:lnTo>
                  <a:pt x="6125979" y="-1189"/>
                </a:lnTo>
                <a:close/>
                <a:moveTo>
                  <a:pt x="7351172" y="592566"/>
                </a:moveTo>
                <a:lnTo>
                  <a:pt x="7963769" y="592566"/>
                </a:lnTo>
                <a:lnTo>
                  <a:pt x="7963769" y="-1189"/>
                </a:lnTo>
                <a:lnTo>
                  <a:pt x="7351172" y="-1189"/>
                </a:lnTo>
                <a:close/>
                <a:moveTo>
                  <a:pt x="7963769" y="592566"/>
                </a:moveTo>
                <a:lnTo>
                  <a:pt x="8576427" y="592566"/>
                </a:lnTo>
                <a:lnTo>
                  <a:pt x="8576427" y="-1189"/>
                </a:lnTo>
                <a:lnTo>
                  <a:pt x="7963769" y="-1189"/>
                </a:lnTo>
                <a:close/>
                <a:moveTo>
                  <a:pt x="8576427" y="592566"/>
                </a:moveTo>
                <a:lnTo>
                  <a:pt x="9189024" y="592566"/>
                </a:lnTo>
                <a:lnTo>
                  <a:pt x="9189024" y="-1189"/>
                </a:lnTo>
                <a:lnTo>
                  <a:pt x="8576427" y="-1189"/>
                </a:lnTo>
                <a:close/>
                <a:moveTo>
                  <a:pt x="9189024" y="592566"/>
                </a:moveTo>
                <a:lnTo>
                  <a:pt x="9801620" y="592566"/>
                </a:lnTo>
                <a:lnTo>
                  <a:pt x="9801620" y="-1189"/>
                </a:lnTo>
                <a:lnTo>
                  <a:pt x="9189024" y="-1189"/>
                </a:lnTo>
                <a:close/>
                <a:moveTo>
                  <a:pt x="10414217" y="592566"/>
                </a:moveTo>
                <a:lnTo>
                  <a:pt x="11026814" y="592566"/>
                </a:lnTo>
                <a:lnTo>
                  <a:pt x="11026814" y="-1189"/>
                </a:lnTo>
                <a:lnTo>
                  <a:pt x="10414217" y="-1189"/>
                </a:lnTo>
                <a:close/>
                <a:moveTo>
                  <a:pt x="612547" y="1186320"/>
                </a:moveTo>
                <a:lnTo>
                  <a:pt x="1225144" y="1186320"/>
                </a:lnTo>
                <a:lnTo>
                  <a:pt x="1225144" y="592566"/>
                </a:lnTo>
                <a:lnTo>
                  <a:pt x="612547" y="592566"/>
                </a:lnTo>
                <a:close/>
                <a:moveTo>
                  <a:pt x="1225144" y="1186320"/>
                </a:moveTo>
                <a:lnTo>
                  <a:pt x="1837741" y="1186320"/>
                </a:lnTo>
                <a:lnTo>
                  <a:pt x="1837741" y="592566"/>
                </a:lnTo>
                <a:lnTo>
                  <a:pt x="1225144" y="592566"/>
                </a:lnTo>
                <a:close/>
                <a:moveTo>
                  <a:pt x="1837741" y="1186320"/>
                </a:moveTo>
                <a:lnTo>
                  <a:pt x="2450338" y="1186320"/>
                </a:lnTo>
                <a:lnTo>
                  <a:pt x="2450338" y="592566"/>
                </a:lnTo>
                <a:lnTo>
                  <a:pt x="1837741" y="592566"/>
                </a:lnTo>
                <a:close/>
                <a:moveTo>
                  <a:pt x="2450338" y="1186320"/>
                </a:moveTo>
                <a:lnTo>
                  <a:pt x="3062995" y="1186320"/>
                </a:lnTo>
                <a:lnTo>
                  <a:pt x="3062995" y="592566"/>
                </a:lnTo>
                <a:lnTo>
                  <a:pt x="2450338" y="592566"/>
                </a:lnTo>
                <a:close/>
                <a:moveTo>
                  <a:pt x="3062995" y="1186320"/>
                </a:moveTo>
                <a:lnTo>
                  <a:pt x="3675592" y="1186320"/>
                </a:lnTo>
                <a:lnTo>
                  <a:pt x="3675592" y="592566"/>
                </a:lnTo>
                <a:lnTo>
                  <a:pt x="3062995" y="592566"/>
                </a:lnTo>
                <a:close/>
                <a:moveTo>
                  <a:pt x="3675592" y="1186320"/>
                </a:moveTo>
                <a:lnTo>
                  <a:pt x="4288189" y="1186320"/>
                </a:lnTo>
                <a:lnTo>
                  <a:pt x="4288189" y="592566"/>
                </a:lnTo>
                <a:lnTo>
                  <a:pt x="3675592" y="592566"/>
                </a:lnTo>
                <a:close/>
                <a:moveTo>
                  <a:pt x="4288189" y="1186320"/>
                </a:moveTo>
                <a:lnTo>
                  <a:pt x="4900786" y="1186320"/>
                </a:lnTo>
                <a:lnTo>
                  <a:pt x="4900786" y="592566"/>
                </a:lnTo>
                <a:lnTo>
                  <a:pt x="4288189" y="592566"/>
                </a:lnTo>
                <a:close/>
                <a:moveTo>
                  <a:pt x="4900786" y="1186320"/>
                </a:moveTo>
                <a:lnTo>
                  <a:pt x="5513382" y="1186320"/>
                </a:lnTo>
                <a:lnTo>
                  <a:pt x="5513382" y="592566"/>
                </a:lnTo>
                <a:lnTo>
                  <a:pt x="4900786" y="592566"/>
                </a:lnTo>
                <a:close/>
                <a:moveTo>
                  <a:pt x="5513382" y="1186320"/>
                </a:moveTo>
                <a:lnTo>
                  <a:pt x="6125979" y="1186320"/>
                </a:lnTo>
                <a:lnTo>
                  <a:pt x="6125979" y="592566"/>
                </a:lnTo>
                <a:lnTo>
                  <a:pt x="5513382" y="592566"/>
                </a:lnTo>
                <a:close/>
                <a:moveTo>
                  <a:pt x="6125979" y="1186320"/>
                </a:moveTo>
                <a:lnTo>
                  <a:pt x="6738576" y="1186320"/>
                </a:lnTo>
                <a:lnTo>
                  <a:pt x="6738576" y="592566"/>
                </a:lnTo>
                <a:lnTo>
                  <a:pt x="6125979" y="592566"/>
                </a:lnTo>
                <a:close/>
                <a:moveTo>
                  <a:pt x="7351172" y="1186320"/>
                </a:moveTo>
                <a:lnTo>
                  <a:pt x="7963769" y="1186320"/>
                </a:lnTo>
                <a:lnTo>
                  <a:pt x="7963769" y="592566"/>
                </a:lnTo>
                <a:lnTo>
                  <a:pt x="7351172" y="592566"/>
                </a:lnTo>
                <a:close/>
                <a:moveTo>
                  <a:pt x="7963769" y="1186320"/>
                </a:moveTo>
                <a:lnTo>
                  <a:pt x="8576427" y="1186320"/>
                </a:lnTo>
                <a:lnTo>
                  <a:pt x="8576427" y="592566"/>
                </a:lnTo>
                <a:lnTo>
                  <a:pt x="7963769" y="592566"/>
                </a:lnTo>
                <a:close/>
                <a:moveTo>
                  <a:pt x="8576427" y="1186320"/>
                </a:moveTo>
                <a:lnTo>
                  <a:pt x="9189024" y="1186320"/>
                </a:lnTo>
                <a:lnTo>
                  <a:pt x="9189024" y="592566"/>
                </a:lnTo>
                <a:lnTo>
                  <a:pt x="8576427" y="592566"/>
                </a:lnTo>
                <a:close/>
                <a:moveTo>
                  <a:pt x="9189024" y="1186320"/>
                </a:moveTo>
                <a:lnTo>
                  <a:pt x="9801620" y="1186320"/>
                </a:lnTo>
                <a:lnTo>
                  <a:pt x="9801620" y="592566"/>
                </a:lnTo>
                <a:lnTo>
                  <a:pt x="9189024" y="592566"/>
                </a:lnTo>
                <a:close/>
                <a:moveTo>
                  <a:pt x="9801620" y="1186320"/>
                </a:moveTo>
                <a:lnTo>
                  <a:pt x="10414217" y="1186320"/>
                </a:lnTo>
                <a:lnTo>
                  <a:pt x="10414217" y="592566"/>
                </a:lnTo>
                <a:lnTo>
                  <a:pt x="9801620" y="592566"/>
                </a:lnTo>
                <a:close/>
                <a:moveTo>
                  <a:pt x="10414217" y="1186320"/>
                </a:moveTo>
                <a:lnTo>
                  <a:pt x="11026814" y="1186320"/>
                </a:lnTo>
                <a:lnTo>
                  <a:pt x="11026814" y="592566"/>
                </a:lnTo>
                <a:lnTo>
                  <a:pt x="10414217" y="592566"/>
                </a:lnTo>
                <a:close/>
                <a:moveTo>
                  <a:pt x="-50" y="1780074"/>
                </a:moveTo>
                <a:lnTo>
                  <a:pt x="612547" y="1780074"/>
                </a:lnTo>
                <a:lnTo>
                  <a:pt x="612547" y="1186320"/>
                </a:lnTo>
                <a:lnTo>
                  <a:pt x="-50" y="1186320"/>
                </a:lnTo>
                <a:close/>
                <a:moveTo>
                  <a:pt x="612547" y="1780074"/>
                </a:moveTo>
                <a:lnTo>
                  <a:pt x="1225144" y="1780074"/>
                </a:lnTo>
                <a:lnTo>
                  <a:pt x="1225144" y="1186320"/>
                </a:lnTo>
                <a:lnTo>
                  <a:pt x="612547" y="1186320"/>
                </a:lnTo>
                <a:close/>
                <a:moveTo>
                  <a:pt x="1225144" y="1780074"/>
                </a:moveTo>
                <a:lnTo>
                  <a:pt x="1837741" y="1780074"/>
                </a:lnTo>
                <a:lnTo>
                  <a:pt x="1837741" y="1186320"/>
                </a:lnTo>
                <a:lnTo>
                  <a:pt x="1225144" y="1186320"/>
                </a:lnTo>
                <a:close/>
                <a:moveTo>
                  <a:pt x="2450338" y="1780074"/>
                </a:moveTo>
                <a:lnTo>
                  <a:pt x="3062995" y="1780074"/>
                </a:lnTo>
                <a:lnTo>
                  <a:pt x="3062995" y="1186320"/>
                </a:lnTo>
                <a:lnTo>
                  <a:pt x="2450338" y="1186320"/>
                </a:lnTo>
                <a:close/>
                <a:moveTo>
                  <a:pt x="3062995" y="1780074"/>
                </a:moveTo>
                <a:lnTo>
                  <a:pt x="3675592" y="1780074"/>
                </a:lnTo>
                <a:lnTo>
                  <a:pt x="3675592" y="1186320"/>
                </a:lnTo>
                <a:lnTo>
                  <a:pt x="3062995" y="1186320"/>
                </a:lnTo>
                <a:close/>
                <a:moveTo>
                  <a:pt x="3675592" y="1780074"/>
                </a:moveTo>
                <a:lnTo>
                  <a:pt x="4288189" y="1780074"/>
                </a:lnTo>
                <a:lnTo>
                  <a:pt x="4288189" y="1186320"/>
                </a:lnTo>
                <a:lnTo>
                  <a:pt x="3675592" y="1186320"/>
                </a:lnTo>
                <a:close/>
                <a:moveTo>
                  <a:pt x="4288189" y="1780074"/>
                </a:moveTo>
                <a:lnTo>
                  <a:pt x="4900786" y="1780074"/>
                </a:lnTo>
                <a:lnTo>
                  <a:pt x="4900786" y="1186320"/>
                </a:lnTo>
                <a:lnTo>
                  <a:pt x="4288189" y="1186320"/>
                </a:lnTo>
                <a:close/>
                <a:moveTo>
                  <a:pt x="4900786" y="1780074"/>
                </a:moveTo>
                <a:lnTo>
                  <a:pt x="5513382" y="1780074"/>
                </a:lnTo>
                <a:lnTo>
                  <a:pt x="5513382" y="1186320"/>
                </a:lnTo>
                <a:lnTo>
                  <a:pt x="4900786" y="1186320"/>
                </a:lnTo>
                <a:close/>
                <a:moveTo>
                  <a:pt x="5513382" y="1780074"/>
                </a:moveTo>
                <a:lnTo>
                  <a:pt x="6125979" y="1780074"/>
                </a:lnTo>
                <a:lnTo>
                  <a:pt x="6125979" y="1186320"/>
                </a:lnTo>
                <a:lnTo>
                  <a:pt x="5513382" y="1186320"/>
                </a:lnTo>
                <a:close/>
                <a:moveTo>
                  <a:pt x="6125979" y="1780074"/>
                </a:moveTo>
                <a:lnTo>
                  <a:pt x="6738576" y="1780074"/>
                </a:lnTo>
                <a:lnTo>
                  <a:pt x="6738576" y="1186320"/>
                </a:lnTo>
                <a:lnTo>
                  <a:pt x="6125979" y="1186320"/>
                </a:lnTo>
                <a:close/>
                <a:moveTo>
                  <a:pt x="6738576" y="1780074"/>
                </a:moveTo>
                <a:lnTo>
                  <a:pt x="7351172" y="1780074"/>
                </a:lnTo>
                <a:lnTo>
                  <a:pt x="7351172" y="1186320"/>
                </a:lnTo>
                <a:lnTo>
                  <a:pt x="6738576" y="1186320"/>
                </a:lnTo>
                <a:close/>
                <a:moveTo>
                  <a:pt x="7351172" y="1780074"/>
                </a:moveTo>
                <a:lnTo>
                  <a:pt x="7963769" y="1780074"/>
                </a:lnTo>
                <a:lnTo>
                  <a:pt x="7963769" y="1186320"/>
                </a:lnTo>
                <a:lnTo>
                  <a:pt x="7351172" y="1186320"/>
                </a:lnTo>
                <a:close/>
                <a:moveTo>
                  <a:pt x="7963769" y="1780074"/>
                </a:moveTo>
                <a:lnTo>
                  <a:pt x="8576427" y="1780074"/>
                </a:lnTo>
                <a:lnTo>
                  <a:pt x="8576427" y="1186320"/>
                </a:lnTo>
                <a:lnTo>
                  <a:pt x="7963769" y="1186320"/>
                </a:lnTo>
                <a:close/>
                <a:moveTo>
                  <a:pt x="9189024" y="1780074"/>
                </a:moveTo>
                <a:lnTo>
                  <a:pt x="9801620" y="1780074"/>
                </a:lnTo>
                <a:lnTo>
                  <a:pt x="9801620" y="1186320"/>
                </a:lnTo>
                <a:lnTo>
                  <a:pt x="9189024" y="1186320"/>
                </a:lnTo>
                <a:close/>
                <a:moveTo>
                  <a:pt x="9801620" y="1780074"/>
                </a:moveTo>
                <a:lnTo>
                  <a:pt x="10414217" y="1780074"/>
                </a:lnTo>
                <a:lnTo>
                  <a:pt x="10414217" y="1186320"/>
                </a:lnTo>
                <a:lnTo>
                  <a:pt x="9801620" y="1186320"/>
                </a:lnTo>
                <a:close/>
                <a:moveTo>
                  <a:pt x="10414217" y="1780074"/>
                </a:moveTo>
                <a:lnTo>
                  <a:pt x="11026814" y="1780074"/>
                </a:lnTo>
                <a:lnTo>
                  <a:pt x="11026814" y="1186320"/>
                </a:lnTo>
                <a:lnTo>
                  <a:pt x="10414217" y="1186320"/>
                </a:lnTo>
                <a:close/>
                <a:moveTo>
                  <a:pt x="-50" y="2373828"/>
                </a:moveTo>
                <a:lnTo>
                  <a:pt x="612547" y="2373828"/>
                </a:lnTo>
                <a:lnTo>
                  <a:pt x="612547" y="1780074"/>
                </a:lnTo>
                <a:lnTo>
                  <a:pt x="-50" y="1780074"/>
                </a:lnTo>
                <a:close/>
                <a:moveTo>
                  <a:pt x="612547" y="2373828"/>
                </a:moveTo>
                <a:lnTo>
                  <a:pt x="1225144" y="2373828"/>
                </a:lnTo>
                <a:lnTo>
                  <a:pt x="1225144" y="1780074"/>
                </a:lnTo>
                <a:lnTo>
                  <a:pt x="612547" y="1780074"/>
                </a:lnTo>
                <a:close/>
                <a:moveTo>
                  <a:pt x="1225144" y="2373828"/>
                </a:moveTo>
                <a:lnTo>
                  <a:pt x="1837741" y="2373828"/>
                </a:lnTo>
                <a:lnTo>
                  <a:pt x="1837741" y="1780074"/>
                </a:lnTo>
                <a:lnTo>
                  <a:pt x="1225144" y="1780074"/>
                </a:lnTo>
                <a:close/>
                <a:moveTo>
                  <a:pt x="1837741" y="2373828"/>
                </a:moveTo>
                <a:lnTo>
                  <a:pt x="2450338" y="2373828"/>
                </a:lnTo>
                <a:lnTo>
                  <a:pt x="2450338" y="1780074"/>
                </a:lnTo>
                <a:lnTo>
                  <a:pt x="1837741" y="1780074"/>
                </a:lnTo>
                <a:close/>
                <a:moveTo>
                  <a:pt x="2450338" y="2373828"/>
                </a:moveTo>
                <a:lnTo>
                  <a:pt x="3062995" y="2373828"/>
                </a:lnTo>
                <a:lnTo>
                  <a:pt x="3062995" y="1780074"/>
                </a:lnTo>
                <a:lnTo>
                  <a:pt x="2450338" y="1780074"/>
                </a:lnTo>
                <a:close/>
                <a:moveTo>
                  <a:pt x="3062995" y="2373828"/>
                </a:moveTo>
                <a:lnTo>
                  <a:pt x="3675592" y="2373828"/>
                </a:lnTo>
                <a:lnTo>
                  <a:pt x="3675592" y="1780074"/>
                </a:lnTo>
                <a:lnTo>
                  <a:pt x="3062995" y="1780074"/>
                </a:lnTo>
                <a:close/>
                <a:moveTo>
                  <a:pt x="3675592" y="2373828"/>
                </a:moveTo>
                <a:lnTo>
                  <a:pt x="4288189" y="2373828"/>
                </a:lnTo>
                <a:lnTo>
                  <a:pt x="4288189" y="1780074"/>
                </a:lnTo>
                <a:lnTo>
                  <a:pt x="3675592" y="1780074"/>
                </a:lnTo>
                <a:close/>
                <a:moveTo>
                  <a:pt x="4288189" y="2373828"/>
                </a:moveTo>
                <a:lnTo>
                  <a:pt x="4900786" y="2373828"/>
                </a:lnTo>
                <a:lnTo>
                  <a:pt x="4900786" y="1780074"/>
                </a:lnTo>
                <a:lnTo>
                  <a:pt x="4288189" y="1780074"/>
                </a:lnTo>
                <a:close/>
                <a:moveTo>
                  <a:pt x="4900786" y="2373828"/>
                </a:moveTo>
                <a:lnTo>
                  <a:pt x="5513382" y="2373828"/>
                </a:lnTo>
                <a:lnTo>
                  <a:pt x="5513382" y="1780074"/>
                </a:lnTo>
                <a:lnTo>
                  <a:pt x="4900786" y="1780074"/>
                </a:lnTo>
                <a:close/>
                <a:moveTo>
                  <a:pt x="5513382" y="2373828"/>
                </a:moveTo>
                <a:lnTo>
                  <a:pt x="6125979" y="2373828"/>
                </a:lnTo>
                <a:lnTo>
                  <a:pt x="6125979" y="1780074"/>
                </a:lnTo>
                <a:lnTo>
                  <a:pt x="5513382" y="1780074"/>
                </a:lnTo>
                <a:close/>
                <a:moveTo>
                  <a:pt x="6125979" y="2373828"/>
                </a:moveTo>
                <a:lnTo>
                  <a:pt x="6738576" y="2373828"/>
                </a:lnTo>
                <a:lnTo>
                  <a:pt x="6738576" y="1780074"/>
                </a:lnTo>
                <a:lnTo>
                  <a:pt x="6125979" y="1780074"/>
                </a:lnTo>
                <a:close/>
                <a:moveTo>
                  <a:pt x="6738576" y="2373828"/>
                </a:moveTo>
                <a:lnTo>
                  <a:pt x="7351172" y="2373828"/>
                </a:lnTo>
                <a:lnTo>
                  <a:pt x="7351172" y="1780074"/>
                </a:lnTo>
                <a:lnTo>
                  <a:pt x="6738576" y="1780074"/>
                </a:lnTo>
                <a:close/>
                <a:moveTo>
                  <a:pt x="7351172" y="2373828"/>
                </a:moveTo>
                <a:lnTo>
                  <a:pt x="7963769" y="2373828"/>
                </a:lnTo>
                <a:lnTo>
                  <a:pt x="7963769" y="1780074"/>
                </a:lnTo>
                <a:lnTo>
                  <a:pt x="7351172" y="1780074"/>
                </a:lnTo>
                <a:close/>
                <a:moveTo>
                  <a:pt x="7963769" y="2373828"/>
                </a:moveTo>
                <a:lnTo>
                  <a:pt x="8576427" y="2373828"/>
                </a:lnTo>
                <a:lnTo>
                  <a:pt x="8576427" y="1780074"/>
                </a:lnTo>
                <a:lnTo>
                  <a:pt x="7963769" y="1780074"/>
                </a:lnTo>
                <a:close/>
                <a:moveTo>
                  <a:pt x="8576427" y="2373828"/>
                </a:moveTo>
                <a:lnTo>
                  <a:pt x="9189024" y="2373828"/>
                </a:lnTo>
                <a:lnTo>
                  <a:pt x="9189024" y="1780074"/>
                </a:lnTo>
                <a:lnTo>
                  <a:pt x="8576427" y="1780074"/>
                </a:lnTo>
                <a:close/>
                <a:moveTo>
                  <a:pt x="9189024" y="2373828"/>
                </a:moveTo>
                <a:lnTo>
                  <a:pt x="9801620" y="2373828"/>
                </a:lnTo>
                <a:lnTo>
                  <a:pt x="9801620" y="1780074"/>
                </a:lnTo>
                <a:lnTo>
                  <a:pt x="9189024" y="1780074"/>
                </a:lnTo>
                <a:close/>
                <a:moveTo>
                  <a:pt x="9801620" y="2373828"/>
                </a:moveTo>
                <a:lnTo>
                  <a:pt x="10414217" y="2373828"/>
                </a:lnTo>
                <a:lnTo>
                  <a:pt x="10414217" y="1780074"/>
                </a:lnTo>
                <a:lnTo>
                  <a:pt x="9801620" y="1780074"/>
                </a:lnTo>
                <a:close/>
                <a:moveTo>
                  <a:pt x="10414217" y="2373828"/>
                </a:moveTo>
                <a:lnTo>
                  <a:pt x="11026814" y="2373828"/>
                </a:lnTo>
                <a:lnTo>
                  <a:pt x="11026814" y="1780074"/>
                </a:lnTo>
                <a:lnTo>
                  <a:pt x="10414217" y="1780074"/>
                </a:lnTo>
                <a:close/>
                <a:moveTo>
                  <a:pt x="-50" y="2967582"/>
                </a:moveTo>
                <a:lnTo>
                  <a:pt x="612547" y="2967582"/>
                </a:lnTo>
                <a:lnTo>
                  <a:pt x="612547" y="2373828"/>
                </a:lnTo>
                <a:lnTo>
                  <a:pt x="-50" y="2373828"/>
                </a:lnTo>
                <a:close/>
                <a:moveTo>
                  <a:pt x="612547" y="2967582"/>
                </a:moveTo>
                <a:lnTo>
                  <a:pt x="1225144" y="2967582"/>
                </a:lnTo>
                <a:lnTo>
                  <a:pt x="1225144" y="2373828"/>
                </a:lnTo>
                <a:lnTo>
                  <a:pt x="612547" y="2373828"/>
                </a:lnTo>
                <a:close/>
                <a:moveTo>
                  <a:pt x="1225144" y="2967582"/>
                </a:moveTo>
                <a:lnTo>
                  <a:pt x="1837741" y="2967582"/>
                </a:lnTo>
                <a:lnTo>
                  <a:pt x="1837741" y="2373828"/>
                </a:lnTo>
                <a:lnTo>
                  <a:pt x="1225144" y="2373828"/>
                </a:lnTo>
                <a:close/>
                <a:moveTo>
                  <a:pt x="1837741" y="2967582"/>
                </a:moveTo>
                <a:lnTo>
                  <a:pt x="2450338" y="2967582"/>
                </a:lnTo>
                <a:lnTo>
                  <a:pt x="2450338" y="2373828"/>
                </a:lnTo>
                <a:lnTo>
                  <a:pt x="1837741" y="2373828"/>
                </a:lnTo>
                <a:close/>
                <a:moveTo>
                  <a:pt x="2450338" y="2967582"/>
                </a:moveTo>
                <a:lnTo>
                  <a:pt x="3062995" y="2967582"/>
                </a:lnTo>
                <a:lnTo>
                  <a:pt x="3062995" y="2373828"/>
                </a:lnTo>
                <a:lnTo>
                  <a:pt x="2450338" y="2373828"/>
                </a:lnTo>
                <a:close/>
                <a:moveTo>
                  <a:pt x="3062995" y="2967582"/>
                </a:moveTo>
                <a:lnTo>
                  <a:pt x="3675592" y="2967582"/>
                </a:lnTo>
                <a:lnTo>
                  <a:pt x="3675592" y="2373828"/>
                </a:lnTo>
                <a:lnTo>
                  <a:pt x="3062995" y="2373828"/>
                </a:lnTo>
                <a:close/>
                <a:moveTo>
                  <a:pt x="3675592" y="2967582"/>
                </a:moveTo>
                <a:lnTo>
                  <a:pt x="4288189" y="2967582"/>
                </a:lnTo>
                <a:lnTo>
                  <a:pt x="4288189" y="2373828"/>
                </a:lnTo>
                <a:lnTo>
                  <a:pt x="3675592" y="2373828"/>
                </a:lnTo>
                <a:close/>
                <a:moveTo>
                  <a:pt x="4900786" y="2967582"/>
                </a:moveTo>
                <a:lnTo>
                  <a:pt x="5513382" y="2967582"/>
                </a:lnTo>
                <a:lnTo>
                  <a:pt x="5513382" y="2373828"/>
                </a:lnTo>
                <a:lnTo>
                  <a:pt x="4900786" y="2373828"/>
                </a:lnTo>
                <a:close/>
                <a:moveTo>
                  <a:pt x="5513382" y="2967582"/>
                </a:moveTo>
                <a:lnTo>
                  <a:pt x="6125979" y="2967582"/>
                </a:lnTo>
                <a:lnTo>
                  <a:pt x="6125979" y="2373828"/>
                </a:lnTo>
                <a:lnTo>
                  <a:pt x="5513382" y="2373828"/>
                </a:lnTo>
                <a:close/>
                <a:moveTo>
                  <a:pt x="6738576" y="2967582"/>
                </a:moveTo>
                <a:lnTo>
                  <a:pt x="7351172" y="2967582"/>
                </a:lnTo>
                <a:lnTo>
                  <a:pt x="7351172" y="2373828"/>
                </a:lnTo>
                <a:lnTo>
                  <a:pt x="6738576" y="2373828"/>
                </a:lnTo>
                <a:close/>
                <a:moveTo>
                  <a:pt x="7351172" y="2967582"/>
                </a:moveTo>
                <a:lnTo>
                  <a:pt x="7963769" y="2967582"/>
                </a:lnTo>
                <a:lnTo>
                  <a:pt x="7963769" y="2373828"/>
                </a:lnTo>
                <a:lnTo>
                  <a:pt x="7351172" y="2373828"/>
                </a:lnTo>
                <a:close/>
                <a:moveTo>
                  <a:pt x="7963769" y="2967582"/>
                </a:moveTo>
                <a:lnTo>
                  <a:pt x="8576427" y="2967582"/>
                </a:lnTo>
                <a:lnTo>
                  <a:pt x="8576427" y="2373828"/>
                </a:lnTo>
                <a:lnTo>
                  <a:pt x="7963769" y="2373828"/>
                </a:lnTo>
                <a:close/>
                <a:moveTo>
                  <a:pt x="8576427" y="2967582"/>
                </a:moveTo>
                <a:lnTo>
                  <a:pt x="9189024" y="2967582"/>
                </a:lnTo>
                <a:lnTo>
                  <a:pt x="9189024" y="2373828"/>
                </a:lnTo>
                <a:lnTo>
                  <a:pt x="8576427" y="2373828"/>
                </a:lnTo>
                <a:close/>
                <a:moveTo>
                  <a:pt x="9189024" y="2967582"/>
                </a:moveTo>
                <a:lnTo>
                  <a:pt x="9801620" y="2967582"/>
                </a:lnTo>
                <a:lnTo>
                  <a:pt x="9801620" y="2373828"/>
                </a:lnTo>
                <a:lnTo>
                  <a:pt x="9189024" y="2373828"/>
                </a:lnTo>
                <a:close/>
                <a:moveTo>
                  <a:pt x="9801620" y="2967582"/>
                </a:moveTo>
                <a:lnTo>
                  <a:pt x="10414217" y="2967582"/>
                </a:lnTo>
                <a:lnTo>
                  <a:pt x="10414217" y="2373828"/>
                </a:lnTo>
                <a:lnTo>
                  <a:pt x="9801620" y="2373828"/>
                </a:lnTo>
                <a:close/>
                <a:moveTo>
                  <a:pt x="-50" y="3561336"/>
                </a:moveTo>
                <a:lnTo>
                  <a:pt x="612547" y="3561336"/>
                </a:lnTo>
                <a:lnTo>
                  <a:pt x="612547" y="2967582"/>
                </a:lnTo>
                <a:lnTo>
                  <a:pt x="-50" y="2967582"/>
                </a:lnTo>
                <a:close/>
                <a:moveTo>
                  <a:pt x="612547" y="3561336"/>
                </a:moveTo>
                <a:lnTo>
                  <a:pt x="1225144" y="3561336"/>
                </a:lnTo>
                <a:lnTo>
                  <a:pt x="1225144" y="2967582"/>
                </a:lnTo>
                <a:lnTo>
                  <a:pt x="612547" y="2967582"/>
                </a:lnTo>
                <a:close/>
                <a:moveTo>
                  <a:pt x="1225144" y="3561336"/>
                </a:moveTo>
                <a:lnTo>
                  <a:pt x="1837741" y="3561336"/>
                </a:lnTo>
                <a:lnTo>
                  <a:pt x="1837741" y="2967582"/>
                </a:lnTo>
                <a:lnTo>
                  <a:pt x="1225144" y="2967582"/>
                </a:lnTo>
                <a:close/>
                <a:moveTo>
                  <a:pt x="1837741" y="3561336"/>
                </a:moveTo>
                <a:lnTo>
                  <a:pt x="2450338" y="3561336"/>
                </a:lnTo>
                <a:lnTo>
                  <a:pt x="2450338" y="2967582"/>
                </a:lnTo>
                <a:lnTo>
                  <a:pt x="1837741" y="2967582"/>
                </a:lnTo>
                <a:close/>
                <a:moveTo>
                  <a:pt x="2450338" y="3561336"/>
                </a:moveTo>
                <a:lnTo>
                  <a:pt x="3062995" y="3561336"/>
                </a:lnTo>
                <a:lnTo>
                  <a:pt x="3062995" y="2967582"/>
                </a:lnTo>
                <a:lnTo>
                  <a:pt x="2450338" y="2967582"/>
                </a:lnTo>
                <a:close/>
                <a:moveTo>
                  <a:pt x="3062995" y="3561336"/>
                </a:moveTo>
                <a:lnTo>
                  <a:pt x="3675592" y="3561336"/>
                </a:lnTo>
                <a:lnTo>
                  <a:pt x="3675592" y="2967582"/>
                </a:lnTo>
                <a:lnTo>
                  <a:pt x="3062995" y="2967582"/>
                </a:lnTo>
                <a:close/>
                <a:moveTo>
                  <a:pt x="3675592" y="3561336"/>
                </a:moveTo>
                <a:lnTo>
                  <a:pt x="4288189" y="3561336"/>
                </a:lnTo>
                <a:lnTo>
                  <a:pt x="4288189" y="2967582"/>
                </a:lnTo>
                <a:lnTo>
                  <a:pt x="3675592" y="2967582"/>
                </a:lnTo>
                <a:close/>
                <a:moveTo>
                  <a:pt x="4288189" y="3561336"/>
                </a:moveTo>
                <a:lnTo>
                  <a:pt x="4900786" y="3561336"/>
                </a:lnTo>
                <a:lnTo>
                  <a:pt x="4900786" y="2967582"/>
                </a:lnTo>
                <a:lnTo>
                  <a:pt x="4288189" y="2967582"/>
                </a:lnTo>
                <a:close/>
                <a:moveTo>
                  <a:pt x="4900786" y="3561336"/>
                </a:moveTo>
                <a:lnTo>
                  <a:pt x="5513382" y="3561336"/>
                </a:lnTo>
                <a:lnTo>
                  <a:pt x="5513382" y="2967582"/>
                </a:lnTo>
                <a:lnTo>
                  <a:pt x="4900786" y="2967582"/>
                </a:lnTo>
                <a:close/>
                <a:moveTo>
                  <a:pt x="5513382" y="3561336"/>
                </a:moveTo>
                <a:lnTo>
                  <a:pt x="6125979" y="3561336"/>
                </a:lnTo>
                <a:lnTo>
                  <a:pt x="6125979" y="2967582"/>
                </a:lnTo>
                <a:lnTo>
                  <a:pt x="5513382" y="2967582"/>
                </a:lnTo>
                <a:close/>
                <a:moveTo>
                  <a:pt x="6125979" y="3561336"/>
                </a:moveTo>
                <a:lnTo>
                  <a:pt x="6738576" y="3561336"/>
                </a:lnTo>
                <a:lnTo>
                  <a:pt x="6738576" y="2967582"/>
                </a:lnTo>
                <a:lnTo>
                  <a:pt x="6125979" y="2967582"/>
                </a:lnTo>
                <a:close/>
                <a:moveTo>
                  <a:pt x="6738576" y="3561336"/>
                </a:moveTo>
                <a:lnTo>
                  <a:pt x="7351172" y="3561336"/>
                </a:lnTo>
                <a:lnTo>
                  <a:pt x="7351172" y="2967582"/>
                </a:lnTo>
                <a:lnTo>
                  <a:pt x="6738576" y="2967582"/>
                </a:lnTo>
                <a:close/>
                <a:moveTo>
                  <a:pt x="7351172" y="3561336"/>
                </a:moveTo>
                <a:lnTo>
                  <a:pt x="7963769" y="3561336"/>
                </a:lnTo>
                <a:lnTo>
                  <a:pt x="7963769" y="2967582"/>
                </a:lnTo>
                <a:lnTo>
                  <a:pt x="7351172" y="2967582"/>
                </a:lnTo>
                <a:close/>
                <a:moveTo>
                  <a:pt x="8576427" y="3561336"/>
                </a:moveTo>
                <a:lnTo>
                  <a:pt x="9189024" y="3561336"/>
                </a:lnTo>
                <a:lnTo>
                  <a:pt x="9189024" y="2967582"/>
                </a:lnTo>
                <a:lnTo>
                  <a:pt x="8576427" y="2967582"/>
                </a:lnTo>
                <a:close/>
                <a:moveTo>
                  <a:pt x="9189024" y="3561336"/>
                </a:moveTo>
                <a:lnTo>
                  <a:pt x="9801620" y="3561336"/>
                </a:lnTo>
                <a:lnTo>
                  <a:pt x="9801620" y="2967582"/>
                </a:lnTo>
                <a:lnTo>
                  <a:pt x="9189024" y="2967582"/>
                </a:lnTo>
                <a:close/>
                <a:moveTo>
                  <a:pt x="9801620" y="3561336"/>
                </a:moveTo>
                <a:lnTo>
                  <a:pt x="10414217" y="3561336"/>
                </a:lnTo>
                <a:lnTo>
                  <a:pt x="10414217" y="2967582"/>
                </a:lnTo>
                <a:lnTo>
                  <a:pt x="9801620" y="2967582"/>
                </a:lnTo>
                <a:close/>
                <a:moveTo>
                  <a:pt x="10414217" y="3561336"/>
                </a:moveTo>
                <a:lnTo>
                  <a:pt x="11026814" y="3561336"/>
                </a:lnTo>
                <a:lnTo>
                  <a:pt x="11026814" y="2967582"/>
                </a:lnTo>
                <a:lnTo>
                  <a:pt x="10414217" y="2967582"/>
                </a:lnTo>
                <a:close/>
                <a:moveTo>
                  <a:pt x="-50" y="4155090"/>
                </a:moveTo>
                <a:lnTo>
                  <a:pt x="612547" y="4155090"/>
                </a:lnTo>
                <a:lnTo>
                  <a:pt x="612547" y="3561336"/>
                </a:lnTo>
                <a:lnTo>
                  <a:pt x="-50" y="3561336"/>
                </a:lnTo>
                <a:close/>
                <a:moveTo>
                  <a:pt x="612547" y="4155090"/>
                </a:moveTo>
                <a:lnTo>
                  <a:pt x="1225144" y="4155090"/>
                </a:lnTo>
                <a:lnTo>
                  <a:pt x="1225144" y="3561336"/>
                </a:lnTo>
                <a:lnTo>
                  <a:pt x="612547" y="3561336"/>
                </a:lnTo>
                <a:close/>
                <a:moveTo>
                  <a:pt x="1225144" y="4155090"/>
                </a:moveTo>
                <a:lnTo>
                  <a:pt x="1837741" y="4155090"/>
                </a:lnTo>
                <a:lnTo>
                  <a:pt x="1837741" y="3561336"/>
                </a:lnTo>
                <a:lnTo>
                  <a:pt x="1225144" y="3561336"/>
                </a:lnTo>
                <a:close/>
                <a:moveTo>
                  <a:pt x="1837741" y="4155090"/>
                </a:moveTo>
                <a:lnTo>
                  <a:pt x="2450338" y="4155090"/>
                </a:lnTo>
                <a:lnTo>
                  <a:pt x="2450338" y="3561336"/>
                </a:lnTo>
                <a:lnTo>
                  <a:pt x="1837741" y="3561336"/>
                </a:lnTo>
                <a:close/>
                <a:moveTo>
                  <a:pt x="2450338" y="4155090"/>
                </a:moveTo>
                <a:lnTo>
                  <a:pt x="3062995" y="4155090"/>
                </a:lnTo>
                <a:lnTo>
                  <a:pt x="3062995" y="3561336"/>
                </a:lnTo>
                <a:lnTo>
                  <a:pt x="2450338" y="3561336"/>
                </a:lnTo>
                <a:close/>
                <a:moveTo>
                  <a:pt x="3062995" y="4155090"/>
                </a:moveTo>
                <a:lnTo>
                  <a:pt x="3675592" y="4155090"/>
                </a:lnTo>
                <a:lnTo>
                  <a:pt x="3675592" y="3561336"/>
                </a:lnTo>
                <a:lnTo>
                  <a:pt x="3062995" y="3561336"/>
                </a:lnTo>
                <a:close/>
                <a:moveTo>
                  <a:pt x="3675592" y="4155090"/>
                </a:moveTo>
                <a:lnTo>
                  <a:pt x="4288189" y="4155090"/>
                </a:lnTo>
                <a:lnTo>
                  <a:pt x="4288189" y="3561336"/>
                </a:lnTo>
                <a:lnTo>
                  <a:pt x="3675592" y="3561336"/>
                </a:lnTo>
                <a:close/>
                <a:moveTo>
                  <a:pt x="4288189" y="4155090"/>
                </a:moveTo>
                <a:lnTo>
                  <a:pt x="4900786" y="4155090"/>
                </a:lnTo>
                <a:lnTo>
                  <a:pt x="4900786" y="3561336"/>
                </a:lnTo>
                <a:lnTo>
                  <a:pt x="4288189" y="3561336"/>
                </a:lnTo>
                <a:close/>
                <a:moveTo>
                  <a:pt x="4900786" y="4155090"/>
                </a:moveTo>
                <a:lnTo>
                  <a:pt x="5513382" y="4155090"/>
                </a:lnTo>
                <a:lnTo>
                  <a:pt x="5513382" y="3561336"/>
                </a:lnTo>
                <a:lnTo>
                  <a:pt x="4900786" y="3561336"/>
                </a:lnTo>
                <a:close/>
                <a:moveTo>
                  <a:pt x="5513382" y="4155090"/>
                </a:moveTo>
                <a:lnTo>
                  <a:pt x="6125979" y="4155090"/>
                </a:lnTo>
                <a:lnTo>
                  <a:pt x="6125979" y="3561336"/>
                </a:lnTo>
                <a:lnTo>
                  <a:pt x="5513382" y="3561336"/>
                </a:lnTo>
                <a:close/>
                <a:moveTo>
                  <a:pt x="6125979" y="4155090"/>
                </a:moveTo>
                <a:lnTo>
                  <a:pt x="6738576" y="4155090"/>
                </a:lnTo>
                <a:lnTo>
                  <a:pt x="6738576" y="3561336"/>
                </a:lnTo>
                <a:lnTo>
                  <a:pt x="6125979" y="3561336"/>
                </a:lnTo>
                <a:close/>
                <a:moveTo>
                  <a:pt x="6738576" y="4155090"/>
                </a:moveTo>
                <a:lnTo>
                  <a:pt x="7351172" y="4155090"/>
                </a:lnTo>
                <a:lnTo>
                  <a:pt x="7351172" y="3561336"/>
                </a:lnTo>
                <a:lnTo>
                  <a:pt x="6738576" y="3561336"/>
                </a:lnTo>
                <a:close/>
                <a:moveTo>
                  <a:pt x="7351172" y="4155090"/>
                </a:moveTo>
                <a:lnTo>
                  <a:pt x="7963769" y="4155090"/>
                </a:lnTo>
                <a:lnTo>
                  <a:pt x="7963769" y="3561336"/>
                </a:lnTo>
                <a:lnTo>
                  <a:pt x="7351172" y="3561336"/>
                </a:lnTo>
                <a:close/>
                <a:moveTo>
                  <a:pt x="7963769" y="4155090"/>
                </a:moveTo>
                <a:lnTo>
                  <a:pt x="8576427" y="4155090"/>
                </a:lnTo>
                <a:lnTo>
                  <a:pt x="8576427" y="3561336"/>
                </a:lnTo>
                <a:lnTo>
                  <a:pt x="7963769" y="3561336"/>
                </a:lnTo>
                <a:close/>
                <a:moveTo>
                  <a:pt x="8576427" y="4155090"/>
                </a:moveTo>
                <a:lnTo>
                  <a:pt x="9189024" y="4155090"/>
                </a:lnTo>
                <a:lnTo>
                  <a:pt x="9189024" y="3561336"/>
                </a:lnTo>
                <a:lnTo>
                  <a:pt x="8576427" y="3561336"/>
                </a:lnTo>
                <a:close/>
                <a:moveTo>
                  <a:pt x="9189024" y="4155090"/>
                </a:moveTo>
                <a:lnTo>
                  <a:pt x="9801620" y="4155090"/>
                </a:lnTo>
                <a:lnTo>
                  <a:pt x="9801620" y="3561336"/>
                </a:lnTo>
                <a:lnTo>
                  <a:pt x="9189024" y="3561336"/>
                </a:lnTo>
                <a:close/>
                <a:moveTo>
                  <a:pt x="9801620" y="4155090"/>
                </a:moveTo>
                <a:lnTo>
                  <a:pt x="10414217" y="4155090"/>
                </a:lnTo>
                <a:lnTo>
                  <a:pt x="10414217" y="3561336"/>
                </a:lnTo>
                <a:lnTo>
                  <a:pt x="9801620" y="3561336"/>
                </a:lnTo>
                <a:close/>
                <a:moveTo>
                  <a:pt x="-50" y="4748845"/>
                </a:moveTo>
                <a:lnTo>
                  <a:pt x="612547" y="4748845"/>
                </a:lnTo>
                <a:lnTo>
                  <a:pt x="612547" y="4155090"/>
                </a:lnTo>
                <a:lnTo>
                  <a:pt x="-50" y="4155090"/>
                </a:lnTo>
                <a:close/>
                <a:moveTo>
                  <a:pt x="612547" y="4748845"/>
                </a:moveTo>
                <a:lnTo>
                  <a:pt x="1225144" y="4748845"/>
                </a:lnTo>
                <a:lnTo>
                  <a:pt x="1225144" y="4155090"/>
                </a:lnTo>
                <a:lnTo>
                  <a:pt x="612547" y="4155090"/>
                </a:lnTo>
                <a:close/>
                <a:moveTo>
                  <a:pt x="1225144" y="4748845"/>
                </a:moveTo>
                <a:lnTo>
                  <a:pt x="1837741" y="4748845"/>
                </a:lnTo>
                <a:lnTo>
                  <a:pt x="1837741" y="4155090"/>
                </a:lnTo>
                <a:lnTo>
                  <a:pt x="1225144" y="4155090"/>
                </a:lnTo>
                <a:close/>
                <a:moveTo>
                  <a:pt x="2450338" y="4748845"/>
                </a:moveTo>
                <a:lnTo>
                  <a:pt x="3062995" y="4748845"/>
                </a:lnTo>
                <a:lnTo>
                  <a:pt x="3062995" y="4155090"/>
                </a:lnTo>
                <a:lnTo>
                  <a:pt x="2450338" y="4155090"/>
                </a:lnTo>
                <a:close/>
                <a:moveTo>
                  <a:pt x="3062995" y="4748845"/>
                </a:moveTo>
                <a:lnTo>
                  <a:pt x="3675592" y="4748845"/>
                </a:lnTo>
                <a:lnTo>
                  <a:pt x="3675592" y="4155090"/>
                </a:lnTo>
                <a:lnTo>
                  <a:pt x="3062995" y="4155090"/>
                </a:lnTo>
                <a:close/>
                <a:moveTo>
                  <a:pt x="3675592" y="4748845"/>
                </a:moveTo>
                <a:lnTo>
                  <a:pt x="4288189" y="4748845"/>
                </a:lnTo>
                <a:lnTo>
                  <a:pt x="4288189" y="4155090"/>
                </a:lnTo>
                <a:lnTo>
                  <a:pt x="3675592" y="4155090"/>
                </a:lnTo>
                <a:close/>
                <a:moveTo>
                  <a:pt x="4288189" y="4748845"/>
                </a:moveTo>
                <a:lnTo>
                  <a:pt x="4900786" y="4748845"/>
                </a:lnTo>
                <a:lnTo>
                  <a:pt x="4900786" y="4155090"/>
                </a:lnTo>
                <a:lnTo>
                  <a:pt x="4288189" y="4155090"/>
                </a:lnTo>
                <a:close/>
                <a:moveTo>
                  <a:pt x="4900786" y="4748845"/>
                </a:moveTo>
                <a:lnTo>
                  <a:pt x="5513382" y="4748845"/>
                </a:lnTo>
                <a:lnTo>
                  <a:pt x="5513382" y="4155090"/>
                </a:lnTo>
                <a:lnTo>
                  <a:pt x="4900786" y="4155090"/>
                </a:lnTo>
                <a:close/>
                <a:moveTo>
                  <a:pt x="5513382" y="4748845"/>
                </a:moveTo>
                <a:lnTo>
                  <a:pt x="6125979" y="4748845"/>
                </a:lnTo>
                <a:lnTo>
                  <a:pt x="6125979" y="4155090"/>
                </a:lnTo>
                <a:lnTo>
                  <a:pt x="5513382" y="4155090"/>
                </a:lnTo>
                <a:close/>
                <a:moveTo>
                  <a:pt x="6738576" y="4748845"/>
                </a:moveTo>
                <a:lnTo>
                  <a:pt x="7351172" y="4748845"/>
                </a:lnTo>
                <a:lnTo>
                  <a:pt x="7351172" y="4155090"/>
                </a:lnTo>
                <a:lnTo>
                  <a:pt x="6738576" y="4155090"/>
                </a:lnTo>
                <a:close/>
                <a:moveTo>
                  <a:pt x="7351172" y="4748845"/>
                </a:moveTo>
                <a:lnTo>
                  <a:pt x="7963769" y="4748845"/>
                </a:lnTo>
                <a:lnTo>
                  <a:pt x="7963769" y="4155090"/>
                </a:lnTo>
                <a:lnTo>
                  <a:pt x="7351172" y="4155090"/>
                </a:lnTo>
                <a:close/>
                <a:moveTo>
                  <a:pt x="7963769" y="4748845"/>
                </a:moveTo>
                <a:lnTo>
                  <a:pt x="8576427" y="4748845"/>
                </a:lnTo>
                <a:lnTo>
                  <a:pt x="8576427" y="4155090"/>
                </a:lnTo>
                <a:lnTo>
                  <a:pt x="7963769" y="4155090"/>
                </a:lnTo>
                <a:close/>
                <a:moveTo>
                  <a:pt x="8576427" y="4748845"/>
                </a:moveTo>
                <a:lnTo>
                  <a:pt x="9189024" y="4748845"/>
                </a:lnTo>
                <a:lnTo>
                  <a:pt x="9189024" y="4155090"/>
                </a:lnTo>
                <a:lnTo>
                  <a:pt x="8576427" y="4155090"/>
                </a:lnTo>
                <a:close/>
                <a:moveTo>
                  <a:pt x="9189024" y="4748845"/>
                </a:moveTo>
                <a:lnTo>
                  <a:pt x="9801620" y="4748845"/>
                </a:lnTo>
                <a:lnTo>
                  <a:pt x="9801620" y="4155090"/>
                </a:lnTo>
                <a:lnTo>
                  <a:pt x="9189024" y="4155090"/>
                </a:lnTo>
                <a:close/>
                <a:moveTo>
                  <a:pt x="9801620" y="4748845"/>
                </a:moveTo>
                <a:lnTo>
                  <a:pt x="10414217" y="4748845"/>
                </a:lnTo>
                <a:lnTo>
                  <a:pt x="10414217" y="4155090"/>
                </a:lnTo>
                <a:lnTo>
                  <a:pt x="9801620" y="4155090"/>
                </a:lnTo>
                <a:close/>
                <a:moveTo>
                  <a:pt x="10414217" y="4748845"/>
                </a:moveTo>
                <a:lnTo>
                  <a:pt x="11026814" y="4748845"/>
                </a:lnTo>
                <a:lnTo>
                  <a:pt x="11026814" y="4155090"/>
                </a:lnTo>
                <a:lnTo>
                  <a:pt x="10414217" y="4155090"/>
                </a:lnTo>
                <a:close/>
                <a:moveTo>
                  <a:pt x="-50" y="5342599"/>
                </a:moveTo>
                <a:lnTo>
                  <a:pt x="612547" y="5342599"/>
                </a:lnTo>
                <a:lnTo>
                  <a:pt x="612547" y="4748845"/>
                </a:lnTo>
                <a:lnTo>
                  <a:pt x="-50" y="4748845"/>
                </a:lnTo>
                <a:close/>
                <a:moveTo>
                  <a:pt x="612547" y="5342599"/>
                </a:moveTo>
                <a:lnTo>
                  <a:pt x="1225144" y="5342599"/>
                </a:lnTo>
                <a:lnTo>
                  <a:pt x="1225144" y="4748845"/>
                </a:lnTo>
                <a:lnTo>
                  <a:pt x="612547" y="4748845"/>
                </a:lnTo>
                <a:close/>
                <a:moveTo>
                  <a:pt x="1225144" y="5342599"/>
                </a:moveTo>
                <a:lnTo>
                  <a:pt x="1837741" y="5342599"/>
                </a:lnTo>
                <a:lnTo>
                  <a:pt x="1837741" y="4748845"/>
                </a:lnTo>
                <a:lnTo>
                  <a:pt x="1225144" y="4748845"/>
                </a:lnTo>
                <a:close/>
                <a:moveTo>
                  <a:pt x="1837741" y="5342599"/>
                </a:moveTo>
                <a:lnTo>
                  <a:pt x="2450338" y="5342599"/>
                </a:lnTo>
                <a:lnTo>
                  <a:pt x="2450338" y="4748845"/>
                </a:lnTo>
                <a:lnTo>
                  <a:pt x="1837741" y="4748845"/>
                </a:lnTo>
                <a:close/>
                <a:moveTo>
                  <a:pt x="2450338" y="5342599"/>
                </a:moveTo>
                <a:lnTo>
                  <a:pt x="3062995" y="5342599"/>
                </a:lnTo>
                <a:lnTo>
                  <a:pt x="3062995" y="4748845"/>
                </a:lnTo>
                <a:lnTo>
                  <a:pt x="2450338" y="4748845"/>
                </a:lnTo>
                <a:close/>
                <a:moveTo>
                  <a:pt x="3062995" y="5342599"/>
                </a:moveTo>
                <a:lnTo>
                  <a:pt x="3675592" y="5342599"/>
                </a:lnTo>
                <a:lnTo>
                  <a:pt x="3675592" y="4748845"/>
                </a:lnTo>
                <a:lnTo>
                  <a:pt x="3062995" y="4748845"/>
                </a:lnTo>
                <a:close/>
                <a:moveTo>
                  <a:pt x="3675592" y="5342599"/>
                </a:moveTo>
                <a:lnTo>
                  <a:pt x="4288189" y="5342599"/>
                </a:lnTo>
                <a:lnTo>
                  <a:pt x="4288189" y="4748845"/>
                </a:lnTo>
                <a:lnTo>
                  <a:pt x="3675592" y="4748845"/>
                </a:lnTo>
                <a:close/>
                <a:moveTo>
                  <a:pt x="4288189" y="5342599"/>
                </a:moveTo>
                <a:lnTo>
                  <a:pt x="4900786" y="5342599"/>
                </a:lnTo>
                <a:lnTo>
                  <a:pt x="4900786" y="4748845"/>
                </a:lnTo>
                <a:lnTo>
                  <a:pt x="4288189" y="4748845"/>
                </a:lnTo>
                <a:close/>
                <a:moveTo>
                  <a:pt x="4900786" y="5342599"/>
                </a:moveTo>
                <a:lnTo>
                  <a:pt x="5513382" y="5342599"/>
                </a:lnTo>
                <a:lnTo>
                  <a:pt x="5513382" y="4748845"/>
                </a:lnTo>
                <a:lnTo>
                  <a:pt x="4900786" y="4748845"/>
                </a:lnTo>
                <a:close/>
                <a:moveTo>
                  <a:pt x="6125979" y="5342599"/>
                </a:moveTo>
                <a:lnTo>
                  <a:pt x="6738576" y="5342599"/>
                </a:lnTo>
                <a:lnTo>
                  <a:pt x="6738576" y="4748845"/>
                </a:lnTo>
                <a:lnTo>
                  <a:pt x="6125979" y="4748845"/>
                </a:lnTo>
                <a:close/>
                <a:moveTo>
                  <a:pt x="6738576" y="5342599"/>
                </a:moveTo>
                <a:lnTo>
                  <a:pt x="7351172" y="5342599"/>
                </a:lnTo>
                <a:lnTo>
                  <a:pt x="7351172" y="4748845"/>
                </a:lnTo>
                <a:lnTo>
                  <a:pt x="6738576" y="4748845"/>
                </a:lnTo>
                <a:close/>
                <a:moveTo>
                  <a:pt x="7351172" y="5342599"/>
                </a:moveTo>
                <a:lnTo>
                  <a:pt x="7963769" y="5342599"/>
                </a:lnTo>
                <a:lnTo>
                  <a:pt x="7963769" y="4748845"/>
                </a:lnTo>
                <a:lnTo>
                  <a:pt x="7351172" y="4748845"/>
                </a:lnTo>
                <a:close/>
                <a:moveTo>
                  <a:pt x="7963769" y="5342599"/>
                </a:moveTo>
                <a:lnTo>
                  <a:pt x="8576427" y="5342599"/>
                </a:lnTo>
                <a:lnTo>
                  <a:pt x="8576427" y="4748845"/>
                </a:lnTo>
                <a:lnTo>
                  <a:pt x="7963769" y="4748845"/>
                </a:lnTo>
                <a:close/>
                <a:moveTo>
                  <a:pt x="8576427" y="5342599"/>
                </a:moveTo>
                <a:lnTo>
                  <a:pt x="9189024" y="5342599"/>
                </a:lnTo>
                <a:lnTo>
                  <a:pt x="9189024" y="4748845"/>
                </a:lnTo>
                <a:lnTo>
                  <a:pt x="8576427" y="4748845"/>
                </a:lnTo>
                <a:close/>
                <a:moveTo>
                  <a:pt x="9801620" y="5342599"/>
                </a:moveTo>
                <a:lnTo>
                  <a:pt x="10414217" y="5342599"/>
                </a:lnTo>
                <a:lnTo>
                  <a:pt x="10414217" y="4748845"/>
                </a:lnTo>
                <a:lnTo>
                  <a:pt x="9801620" y="4748845"/>
                </a:lnTo>
                <a:close/>
                <a:moveTo>
                  <a:pt x="10414217" y="5342599"/>
                </a:moveTo>
                <a:lnTo>
                  <a:pt x="11026814" y="5342599"/>
                </a:lnTo>
                <a:lnTo>
                  <a:pt x="11026814" y="4748845"/>
                </a:lnTo>
                <a:lnTo>
                  <a:pt x="10414217" y="4748845"/>
                </a:lnTo>
                <a:close/>
                <a:moveTo>
                  <a:pt x="-50" y="5936353"/>
                </a:moveTo>
                <a:lnTo>
                  <a:pt x="612547" y="5936353"/>
                </a:lnTo>
                <a:lnTo>
                  <a:pt x="612547" y="5342599"/>
                </a:lnTo>
                <a:lnTo>
                  <a:pt x="-50" y="5342599"/>
                </a:lnTo>
                <a:close/>
                <a:moveTo>
                  <a:pt x="1225144" y="5936353"/>
                </a:moveTo>
                <a:lnTo>
                  <a:pt x="1837741" y="5936353"/>
                </a:lnTo>
                <a:lnTo>
                  <a:pt x="1837741" y="5342599"/>
                </a:lnTo>
                <a:lnTo>
                  <a:pt x="1225144" y="5342599"/>
                </a:lnTo>
                <a:close/>
                <a:moveTo>
                  <a:pt x="1837741" y="5936353"/>
                </a:moveTo>
                <a:lnTo>
                  <a:pt x="2450338" y="5936353"/>
                </a:lnTo>
                <a:lnTo>
                  <a:pt x="2450338" y="5342599"/>
                </a:lnTo>
                <a:lnTo>
                  <a:pt x="1837741" y="5342599"/>
                </a:lnTo>
                <a:close/>
                <a:moveTo>
                  <a:pt x="2450338" y="5936353"/>
                </a:moveTo>
                <a:lnTo>
                  <a:pt x="3062995" y="5936353"/>
                </a:lnTo>
                <a:lnTo>
                  <a:pt x="3062995" y="5342599"/>
                </a:lnTo>
                <a:lnTo>
                  <a:pt x="2450338" y="5342599"/>
                </a:lnTo>
                <a:close/>
                <a:moveTo>
                  <a:pt x="3062995" y="5936353"/>
                </a:moveTo>
                <a:lnTo>
                  <a:pt x="3675592" y="5936353"/>
                </a:lnTo>
                <a:lnTo>
                  <a:pt x="3675592" y="5342599"/>
                </a:lnTo>
                <a:lnTo>
                  <a:pt x="3062995" y="5342599"/>
                </a:lnTo>
                <a:close/>
                <a:moveTo>
                  <a:pt x="3675592" y="5936353"/>
                </a:moveTo>
                <a:lnTo>
                  <a:pt x="4288189" y="5936353"/>
                </a:lnTo>
                <a:lnTo>
                  <a:pt x="4288189" y="5342599"/>
                </a:lnTo>
                <a:lnTo>
                  <a:pt x="3675592" y="5342599"/>
                </a:lnTo>
                <a:close/>
                <a:moveTo>
                  <a:pt x="4288189" y="5936353"/>
                </a:moveTo>
                <a:lnTo>
                  <a:pt x="4900786" y="5936353"/>
                </a:lnTo>
                <a:lnTo>
                  <a:pt x="4900786" y="5342599"/>
                </a:lnTo>
                <a:lnTo>
                  <a:pt x="4288189" y="5342599"/>
                </a:lnTo>
                <a:close/>
                <a:moveTo>
                  <a:pt x="4900786" y="5936353"/>
                </a:moveTo>
                <a:lnTo>
                  <a:pt x="5513382" y="5936353"/>
                </a:lnTo>
                <a:lnTo>
                  <a:pt x="5513382" y="5342599"/>
                </a:lnTo>
                <a:lnTo>
                  <a:pt x="4900786" y="5342599"/>
                </a:lnTo>
                <a:close/>
                <a:moveTo>
                  <a:pt x="5513382" y="5936353"/>
                </a:moveTo>
                <a:lnTo>
                  <a:pt x="6125979" y="5936353"/>
                </a:lnTo>
                <a:lnTo>
                  <a:pt x="6125979" y="5342599"/>
                </a:lnTo>
                <a:lnTo>
                  <a:pt x="5513382" y="5342599"/>
                </a:lnTo>
                <a:close/>
                <a:moveTo>
                  <a:pt x="6738576" y="5936353"/>
                </a:moveTo>
                <a:lnTo>
                  <a:pt x="7351172" y="5936353"/>
                </a:lnTo>
                <a:lnTo>
                  <a:pt x="7351172" y="5342599"/>
                </a:lnTo>
                <a:lnTo>
                  <a:pt x="6738576" y="5342599"/>
                </a:lnTo>
                <a:close/>
                <a:moveTo>
                  <a:pt x="7351172" y="5936353"/>
                </a:moveTo>
                <a:lnTo>
                  <a:pt x="7963769" y="5936353"/>
                </a:lnTo>
                <a:lnTo>
                  <a:pt x="7963769" y="5342599"/>
                </a:lnTo>
                <a:lnTo>
                  <a:pt x="7351172" y="5342599"/>
                </a:lnTo>
                <a:close/>
                <a:moveTo>
                  <a:pt x="7963769" y="5936353"/>
                </a:moveTo>
                <a:lnTo>
                  <a:pt x="8576427" y="5936353"/>
                </a:lnTo>
                <a:lnTo>
                  <a:pt x="8576427" y="5342599"/>
                </a:lnTo>
                <a:lnTo>
                  <a:pt x="7963769" y="5342599"/>
                </a:lnTo>
                <a:close/>
                <a:moveTo>
                  <a:pt x="8576427" y="5936353"/>
                </a:moveTo>
                <a:lnTo>
                  <a:pt x="9189024" y="5936353"/>
                </a:lnTo>
                <a:lnTo>
                  <a:pt x="9189024" y="5342599"/>
                </a:lnTo>
                <a:lnTo>
                  <a:pt x="8576427" y="5342599"/>
                </a:lnTo>
                <a:close/>
                <a:moveTo>
                  <a:pt x="9801620" y="5936353"/>
                </a:moveTo>
                <a:lnTo>
                  <a:pt x="10414217" y="5936353"/>
                </a:lnTo>
                <a:lnTo>
                  <a:pt x="10414217" y="5342599"/>
                </a:lnTo>
                <a:lnTo>
                  <a:pt x="9801620" y="5342599"/>
                </a:lnTo>
                <a:close/>
                <a:moveTo>
                  <a:pt x="10414217" y="5936353"/>
                </a:moveTo>
                <a:lnTo>
                  <a:pt x="11026814" y="5936353"/>
                </a:lnTo>
                <a:lnTo>
                  <a:pt x="11026814" y="5342599"/>
                </a:lnTo>
                <a:lnTo>
                  <a:pt x="10414217" y="5342599"/>
                </a:lnTo>
                <a:close/>
              </a:path>
            </a:pathLst>
          </a:custGeom>
          <a:noFill/>
          <a:ln w="9525" cap="flat" cmpd="sng">
            <a:solidFill>
              <a:schemeClr val="dk1"/>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Inter Light"/>
              <a:ea typeface="Inter Light"/>
              <a:cs typeface="Inter Light"/>
              <a:sym typeface="Inter Light"/>
            </a:endParaRPr>
          </a:p>
        </p:txBody>
      </p:sp>
      <p:sp>
        <p:nvSpPr>
          <p:cNvPr id="18" name="Google Shape;18;p6"/>
          <p:cNvSpPr>
            <a:spLocks noGrp="1"/>
          </p:cNvSpPr>
          <p:nvPr>
            <p:ph type="pic" idx="2"/>
          </p:nvPr>
        </p:nvSpPr>
        <p:spPr>
          <a:xfrm>
            <a:off x="381000" y="1385227"/>
            <a:ext cx="3795862" cy="4786971"/>
          </a:xfrm>
          <a:prstGeom prst="rect">
            <a:avLst/>
          </a:prstGeom>
          <a:solidFill>
            <a:schemeClr val="dk1"/>
          </a:solidFill>
          <a:ln>
            <a:noFill/>
          </a:ln>
        </p:spPr>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Slide6">
  <p:cSld name="Slide6">
    <p:bg>
      <p:bgPr>
        <a:solidFill>
          <a:schemeClr val="dk1"/>
        </a:solidFill>
        <a:effectLst/>
      </p:bgPr>
    </p:bg>
    <p:spTree>
      <p:nvGrpSpPr>
        <p:cNvPr id="1" name="Shape 19"/>
        <p:cNvGrpSpPr/>
        <p:nvPr/>
      </p:nvGrpSpPr>
      <p:grpSpPr>
        <a:xfrm>
          <a:off x="0" y="0"/>
          <a:ext cx="0" cy="0"/>
          <a:chOff x="0" y="0"/>
          <a:chExt cx="0" cy="0"/>
        </a:xfrm>
      </p:grpSpPr>
      <p:sp>
        <p:nvSpPr>
          <p:cNvPr id="20" name="Google Shape;20;p7"/>
          <p:cNvSpPr/>
          <p:nvPr/>
        </p:nvSpPr>
        <p:spPr>
          <a:xfrm>
            <a:off x="582568" y="460229"/>
            <a:ext cx="11026863" cy="5937541"/>
          </a:xfrm>
          <a:custGeom>
            <a:avLst/>
            <a:gdLst/>
            <a:ahLst/>
            <a:cxnLst/>
            <a:rect l="l" t="t" r="r" b="b"/>
            <a:pathLst>
              <a:path w="11026863" h="5937541" extrusionOk="0">
                <a:moveTo>
                  <a:pt x="612547" y="-1189"/>
                </a:moveTo>
                <a:lnTo>
                  <a:pt x="1225144" y="-1189"/>
                </a:lnTo>
                <a:lnTo>
                  <a:pt x="1225144" y="592566"/>
                </a:lnTo>
                <a:lnTo>
                  <a:pt x="612547" y="592566"/>
                </a:lnTo>
                <a:close/>
                <a:moveTo>
                  <a:pt x="1225144" y="592566"/>
                </a:moveTo>
                <a:lnTo>
                  <a:pt x="1837741" y="592566"/>
                </a:lnTo>
                <a:lnTo>
                  <a:pt x="1837741" y="-1189"/>
                </a:lnTo>
                <a:lnTo>
                  <a:pt x="1225144" y="-1189"/>
                </a:lnTo>
                <a:close/>
                <a:moveTo>
                  <a:pt x="1837741" y="592566"/>
                </a:moveTo>
                <a:lnTo>
                  <a:pt x="2450338" y="592566"/>
                </a:lnTo>
                <a:lnTo>
                  <a:pt x="2450338" y="-1189"/>
                </a:lnTo>
                <a:lnTo>
                  <a:pt x="1837741" y="-1189"/>
                </a:lnTo>
                <a:close/>
                <a:moveTo>
                  <a:pt x="3062995" y="592566"/>
                </a:moveTo>
                <a:lnTo>
                  <a:pt x="3675592" y="592566"/>
                </a:lnTo>
                <a:lnTo>
                  <a:pt x="3675592" y="-1189"/>
                </a:lnTo>
                <a:lnTo>
                  <a:pt x="3062995" y="-1189"/>
                </a:lnTo>
                <a:close/>
                <a:moveTo>
                  <a:pt x="3675592" y="592566"/>
                </a:moveTo>
                <a:lnTo>
                  <a:pt x="4288189" y="592566"/>
                </a:lnTo>
                <a:lnTo>
                  <a:pt x="4288189" y="-1189"/>
                </a:lnTo>
                <a:lnTo>
                  <a:pt x="3675592" y="-1189"/>
                </a:lnTo>
                <a:close/>
                <a:moveTo>
                  <a:pt x="4288189" y="592566"/>
                </a:moveTo>
                <a:lnTo>
                  <a:pt x="4900786" y="592566"/>
                </a:lnTo>
                <a:lnTo>
                  <a:pt x="4900786" y="-1189"/>
                </a:lnTo>
                <a:lnTo>
                  <a:pt x="4288189" y="-1189"/>
                </a:lnTo>
                <a:close/>
                <a:moveTo>
                  <a:pt x="4900786" y="592566"/>
                </a:moveTo>
                <a:lnTo>
                  <a:pt x="5513382" y="592566"/>
                </a:lnTo>
                <a:lnTo>
                  <a:pt x="5513382" y="-1189"/>
                </a:lnTo>
                <a:lnTo>
                  <a:pt x="4900786" y="-1189"/>
                </a:lnTo>
                <a:close/>
                <a:moveTo>
                  <a:pt x="5513382" y="592566"/>
                </a:moveTo>
                <a:lnTo>
                  <a:pt x="6125979" y="592566"/>
                </a:lnTo>
                <a:lnTo>
                  <a:pt x="6125979" y="-1189"/>
                </a:lnTo>
                <a:lnTo>
                  <a:pt x="5513382" y="-1189"/>
                </a:lnTo>
                <a:close/>
                <a:moveTo>
                  <a:pt x="6125979" y="592566"/>
                </a:moveTo>
                <a:lnTo>
                  <a:pt x="6738576" y="592566"/>
                </a:lnTo>
                <a:lnTo>
                  <a:pt x="6738576" y="-1189"/>
                </a:lnTo>
                <a:lnTo>
                  <a:pt x="6125979" y="-1189"/>
                </a:lnTo>
                <a:close/>
                <a:moveTo>
                  <a:pt x="7351172" y="592566"/>
                </a:moveTo>
                <a:lnTo>
                  <a:pt x="7963769" y="592566"/>
                </a:lnTo>
                <a:lnTo>
                  <a:pt x="7963769" y="-1189"/>
                </a:lnTo>
                <a:lnTo>
                  <a:pt x="7351172" y="-1189"/>
                </a:lnTo>
                <a:close/>
                <a:moveTo>
                  <a:pt x="7963769" y="592566"/>
                </a:moveTo>
                <a:lnTo>
                  <a:pt x="8576427" y="592566"/>
                </a:lnTo>
                <a:lnTo>
                  <a:pt x="8576427" y="-1189"/>
                </a:lnTo>
                <a:lnTo>
                  <a:pt x="7963769" y="-1189"/>
                </a:lnTo>
                <a:close/>
                <a:moveTo>
                  <a:pt x="8576427" y="592566"/>
                </a:moveTo>
                <a:lnTo>
                  <a:pt x="9189024" y="592566"/>
                </a:lnTo>
                <a:lnTo>
                  <a:pt x="9189024" y="-1189"/>
                </a:lnTo>
                <a:lnTo>
                  <a:pt x="8576427" y="-1189"/>
                </a:lnTo>
                <a:close/>
                <a:moveTo>
                  <a:pt x="9189024" y="592566"/>
                </a:moveTo>
                <a:lnTo>
                  <a:pt x="9801620" y="592566"/>
                </a:lnTo>
                <a:lnTo>
                  <a:pt x="9801620" y="-1189"/>
                </a:lnTo>
                <a:lnTo>
                  <a:pt x="9189024" y="-1189"/>
                </a:lnTo>
                <a:close/>
                <a:moveTo>
                  <a:pt x="10414217" y="592566"/>
                </a:moveTo>
                <a:lnTo>
                  <a:pt x="11026814" y="592566"/>
                </a:lnTo>
                <a:lnTo>
                  <a:pt x="11026814" y="-1189"/>
                </a:lnTo>
                <a:lnTo>
                  <a:pt x="10414217" y="-1189"/>
                </a:lnTo>
                <a:close/>
                <a:moveTo>
                  <a:pt x="612547" y="1186320"/>
                </a:moveTo>
                <a:lnTo>
                  <a:pt x="1225144" y="1186320"/>
                </a:lnTo>
                <a:lnTo>
                  <a:pt x="1225144" y="592566"/>
                </a:lnTo>
                <a:lnTo>
                  <a:pt x="612547" y="592566"/>
                </a:lnTo>
                <a:close/>
                <a:moveTo>
                  <a:pt x="1225144" y="1186320"/>
                </a:moveTo>
                <a:lnTo>
                  <a:pt x="1837741" y="1186320"/>
                </a:lnTo>
                <a:lnTo>
                  <a:pt x="1837741" y="592566"/>
                </a:lnTo>
                <a:lnTo>
                  <a:pt x="1225144" y="592566"/>
                </a:lnTo>
                <a:close/>
                <a:moveTo>
                  <a:pt x="1837741" y="1186320"/>
                </a:moveTo>
                <a:lnTo>
                  <a:pt x="2450338" y="1186320"/>
                </a:lnTo>
                <a:lnTo>
                  <a:pt x="2450338" y="592566"/>
                </a:lnTo>
                <a:lnTo>
                  <a:pt x="1837741" y="592566"/>
                </a:lnTo>
                <a:close/>
                <a:moveTo>
                  <a:pt x="2450338" y="1186320"/>
                </a:moveTo>
                <a:lnTo>
                  <a:pt x="3062995" y="1186320"/>
                </a:lnTo>
                <a:lnTo>
                  <a:pt x="3062995" y="592566"/>
                </a:lnTo>
                <a:lnTo>
                  <a:pt x="2450338" y="592566"/>
                </a:lnTo>
                <a:close/>
                <a:moveTo>
                  <a:pt x="3062995" y="1186320"/>
                </a:moveTo>
                <a:lnTo>
                  <a:pt x="3675592" y="1186320"/>
                </a:lnTo>
                <a:lnTo>
                  <a:pt x="3675592" y="592566"/>
                </a:lnTo>
                <a:lnTo>
                  <a:pt x="3062995" y="592566"/>
                </a:lnTo>
                <a:close/>
                <a:moveTo>
                  <a:pt x="3675592" y="1186320"/>
                </a:moveTo>
                <a:lnTo>
                  <a:pt x="4288189" y="1186320"/>
                </a:lnTo>
                <a:lnTo>
                  <a:pt x="4288189" y="592566"/>
                </a:lnTo>
                <a:lnTo>
                  <a:pt x="3675592" y="592566"/>
                </a:lnTo>
                <a:close/>
                <a:moveTo>
                  <a:pt x="4288189" y="1186320"/>
                </a:moveTo>
                <a:lnTo>
                  <a:pt x="4900786" y="1186320"/>
                </a:lnTo>
                <a:lnTo>
                  <a:pt x="4900786" y="592566"/>
                </a:lnTo>
                <a:lnTo>
                  <a:pt x="4288189" y="592566"/>
                </a:lnTo>
                <a:close/>
                <a:moveTo>
                  <a:pt x="4900786" y="1186320"/>
                </a:moveTo>
                <a:lnTo>
                  <a:pt x="5513382" y="1186320"/>
                </a:lnTo>
                <a:lnTo>
                  <a:pt x="5513382" y="592566"/>
                </a:lnTo>
                <a:lnTo>
                  <a:pt x="4900786" y="592566"/>
                </a:lnTo>
                <a:close/>
                <a:moveTo>
                  <a:pt x="5513382" y="1186320"/>
                </a:moveTo>
                <a:lnTo>
                  <a:pt x="6125979" y="1186320"/>
                </a:lnTo>
                <a:lnTo>
                  <a:pt x="6125979" y="592566"/>
                </a:lnTo>
                <a:lnTo>
                  <a:pt x="5513382" y="592566"/>
                </a:lnTo>
                <a:close/>
                <a:moveTo>
                  <a:pt x="6125979" y="1186320"/>
                </a:moveTo>
                <a:lnTo>
                  <a:pt x="6738576" y="1186320"/>
                </a:lnTo>
                <a:lnTo>
                  <a:pt x="6738576" y="592566"/>
                </a:lnTo>
                <a:lnTo>
                  <a:pt x="6125979" y="592566"/>
                </a:lnTo>
                <a:close/>
                <a:moveTo>
                  <a:pt x="7351172" y="1186320"/>
                </a:moveTo>
                <a:lnTo>
                  <a:pt x="7963769" y="1186320"/>
                </a:lnTo>
                <a:lnTo>
                  <a:pt x="7963769" y="592566"/>
                </a:lnTo>
                <a:lnTo>
                  <a:pt x="7351172" y="592566"/>
                </a:lnTo>
                <a:close/>
                <a:moveTo>
                  <a:pt x="7963769" y="1186320"/>
                </a:moveTo>
                <a:lnTo>
                  <a:pt x="8576427" y="1186320"/>
                </a:lnTo>
                <a:lnTo>
                  <a:pt x="8576427" y="592566"/>
                </a:lnTo>
                <a:lnTo>
                  <a:pt x="7963769" y="592566"/>
                </a:lnTo>
                <a:close/>
                <a:moveTo>
                  <a:pt x="8576427" y="1186320"/>
                </a:moveTo>
                <a:lnTo>
                  <a:pt x="9189024" y="1186320"/>
                </a:lnTo>
                <a:lnTo>
                  <a:pt x="9189024" y="592566"/>
                </a:lnTo>
                <a:lnTo>
                  <a:pt x="8576427" y="592566"/>
                </a:lnTo>
                <a:close/>
                <a:moveTo>
                  <a:pt x="9189024" y="1186320"/>
                </a:moveTo>
                <a:lnTo>
                  <a:pt x="9801620" y="1186320"/>
                </a:lnTo>
                <a:lnTo>
                  <a:pt x="9801620" y="592566"/>
                </a:lnTo>
                <a:lnTo>
                  <a:pt x="9189024" y="592566"/>
                </a:lnTo>
                <a:close/>
                <a:moveTo>
                  <a:pt x="9801620" y="1186320"/>
                </a:moveTo>
                <a:lnTo>
                  <a:pt x="10414217" y="1186320"/>
                </a:lnTo>
                <a:lnTo>
                  <a:pt x="10414217" y="592566"/>
                </a:lnTo>
                <a:lnTo>
                  <a:pt x="9801620" y="592566"/>
                </a:lnTo>
                <a:close/>
                <a:moveTo>
                  <a:pt x="10414217" y="1186320"/>
                </a:moveTo>
                <a:lnTo>
                  <a:pt x="11026814" y="1186320"/>
                </a:lnTo>
                <a:lnTo>
                  <a:pt x="11026814" y="592566"/>
                </a:lnTo>
                <a:lnTo>
                  <a:pt x="10414217" y="592566"/>
                </a:lnTo>
                <a:close/>
                <a:moveTo>
                  <a:pt x="-50" y="1780074"/>
                </a:moveTo>
                <a:lnTo>
                  <a:pt x="612547" y="1780074"/>
                </a:lnTo>
                <a:lnTo>
                  <a:pt x="612547" y="1186320"/>
                </a:lnTo>
                <a:lnTo>
                  <a:pt x="-50" y="1186320"/>
                </a:lnTo>
                <a:close/>
                <a:moveTo>
                  <a:pt x="612547" y="1780074"/>
                </a:moveTo>
                <a:lnTo>
                  <a:pt x="1225144" y="1780074"/>
                </a:lnTo>
                <a:lnTo>
                  <a:pt x="1225144" y="1186320"/>
                </a:lnTo>
                <a:lnTo>
                  <a:pt x="612547" y="1186320"/>
                </a:lnTo>
                <a:close/>
                <a:moveTo>
                  <a:pt x="1225144" y="1780074"/>
                </a:moveTo>
                <a:lnTo>
                  <a:pt x="1837741" y="1780074"/>
                </a:lnTo>
                <a:lnTo>
                  <a:pt x="1837741" y="1186320"/>
                </a:lnTo>
                <a:lnTo>
                  <a:pt x="1225144" y="1186320"/>
                </a:lnTo>
                <a:close/>
                <a:moveTo>
                  <a:pt x="2450338" y="1780074"/>
                </a:moveTo>
                <a:lnTo>
                  <a:pt x="3062995" y="1780074"/>
                </a:lnTo>
                <a:lnTo>
                  <a:pt x="3062995" y="1186320"/>
                </a:lnTo>
                <a:lnTo>
                  <a:pt x="2450338" y="1186320"/>
                </a:lnTo>
                <a:close/>
                <a:moveTo>
                  <a:pt x="3062995" y="1780074"/>
                </a:moveTo>
                <a:lnTo>
                  <a:pt x="3675592" y="1780074"/>
                </a:lnTo>
                <a:lnTo>
                  <a:pt x="3675592" y="1186320"/>
                </a:lnTo>
                <a:lnTo>
                  <a:pt x="3062995" y="1186320"/>
                </a:lnTo>
                <a:close/>
                <a:moveTo>
                  <a:pt x="3675592" y="1780074"/>
                </a:moveTo>
                <a:lnTo>
                  <a:pt x="4288189" y="1780074"/>
                </a:lnTo>
                <a:lnTo>
                  <a:pt x="4288189" y="1186320"/>
                </a:lnTo>
                <a:lnTo>
                  <a:pt x="3675592" y="1186320"/>
                </a:lnTo>
                <a:close/>
                <a:moveTo>
                  <a:pt x="4288189" y="1780074"/>
                </a:moveTo>
                <a:lnTo>
                  <a:pt x="4900786" y="1780074"/>
                </a:lnTo>
                <a:lnTo>
                  <a:pt x="4900786" y="1186320"/>
                </a:lnTo>
                <a:lnTo>
                  <a:pt x="4288189" y="1186320"/>
                </a:lnTo>
                <a:close/>
                <a:moveTo>
                  <a:pt x="4900786" y="1780074"/>
                </a:moveTo>
                <a:lnTo>
                  <a:pt x="5513382" y="1780074"/>
                </a:lnTo>
                <a:lnTo>
                  <a:pt x="5513382" y="1186320"/>
                </a:lnTo>
                <a:lnTo>
                  <a:pt x="4900786" y="1186320"/>
                </a:lnTo>
                <a:close/>
                <a:moveTo>
                  <a:pt x="5513382" y="1780074"/>
                </a:moveTo>
                <a:lnTo>
                  <a:pt x="6125979" y="1780074"/>
                </a:lnTo>
                <a:lnTo>
                  <a:pt x="6125979" y="1186320"/>
                </a:lnTo>
                <a:lnTo>
                  <a:pt x="5513382" y="1186320"/>
                </a:lnTo>
                <a:close/>
                <a:moveTo>
                  <a:pt x="6125979" y="1780074"/>
                </a:moveTo>
                <a:lnTo>
                  <a:pt x="6738576" y="1780074"/>
                </a:lnTo>
                <a:lnTo>
                  <a:pt x="6738576" y="1186320"/>
                </a:lnTo>
                <a:lnTo>
                  <a:pt x="6125979" y="1186320"/>
                </a:lnTo>
                <a:close/>
                <a:moveTo>
                  <a:pt x="6738576" y="1780074"/>
                </a:moveTo>
                <a:lnTo>
                  <a:pt x="7351172" y="1780074"/>
                </a:lnTo>
                <a:lnTo>
                  <a:pt x="7351172" y="1186320"/>
                </a:lnTo>
                <a:lnTo>
                  <a:pt x="6738576" y="1186320"/>
                </a:lnTo>
                <a:close/>
                <a:moveTo>
                  <a:pt x="7351172" y="1780074"/>
                </a:moveTo>
                <a:lnTo>
                  <a:pt x="7963769" y="1780074"/>
                </a:lnTo>
                <a:lnTo>
                  <a:pt x="7963769" y="1186320"/>
                </a:lnTo>
                <a:lnTo>
                  <a:pt x="7351172" y="1186320"/>
                </a:lnTo>
                <a:close/>
                <a:moveTo>
                  <a:pt x="7963769" y="1780074"/>
                </a:moveTo>
                <a:lnTo>
                  <a:pt x="8576427" y="1780074"/>
                </a:lnTo>
                <a:lnTo>
                  <a:pt x="8576427" y="1186320"/>
                </a:lnTo>
                <a:lnTo>
                  <a:pt x="7963769" y="1186320"/>
                </a:lnTo>
                <a:close/>
                <a:moveTo>
                  <a:pt x="9189024" y="1780074"/>
                </a:moveTo>
                <a:lnTo>
                  <a:pt x="9801620" y="1780074"/>
                </a:lnTo>
                <a:lnTo>
                  <a:pt x="9801620" y="1186320"/>
                </a:lnTo>
                <a:lnTo>
                  <a:pt x="9189024" y="1186320"/>
                </a:lnTo>
                <a:close/>
                <a:moveTo>
                  <a:pt x="9801620" y="1780074"/>
                </a:moveTo>
                <a:lnTo>
                  <a:pt x="10414217" y="1780074"/>
                </a:lnTo>
                <a:lnTo>
                  <a:pt x="10414217" y="1186320"/>
                </a:lnTo>
                <a:lnTo>
                  <a:pt x="9801620" y="1186320"/>
                </a:lnTo>
                <a:close/>
                <a:moveTo>
                  <a:pt x="10414217" y="1780074"/>
                </a:moveTo>
                <a:lnTo>
                  <a:pt x="11026814" y="1780074"/>
                </a:lnTo>
                <a:lnTo>
                  <a:pt x="11026814" y="1186320"/>
                </a:lnTo>
                <a:lnTo>
                  <a:pt x="10414217" y="1186320"/>
                </a:lnTo>
                <a:close/>
                <a:moveTo>
                  <a:pt x="-50" y="2373828"/>
                </a:moveTo>
                <a:lnTo>
                  <a:pt x="612547" y="2373828"/>
                </a:lnTo>
                <a:lnTo>
                  <a:pt x="612547" y="1780074"/>
                </a:lnTo>
                <a:lnTo>
                  <a:pt x="-50" y="1780074"/>
                </a:lnTo>
                <a:close/>
                <a:moveTo>
                  <a:pt x="612547" y="2373828"/>
                </a:moveTo>
                <a:lnTo>
                  <a:pt x="1225144" y="2373828"/>
                </a:lnTo>
                <a:lnTo>
                  <a:pt x="1225144" y="1780074"/>
                </a:lnTo>
                <a:lnTo>
                  <a:pt x="612547" y="1780074"/>
                </a:lnTo>
                <a:close/>
                <a:moveTo>
                  <a:pt x="1225144" y="2373828"/>
                </a:moveTo>
                <a:lnTo>
                  <a:pt x="1837741" y="2373828"/>
                </a:lnTo>
                <a:lnTo>
                  <a:pt x="1837741" y="1780074"/>
                </a:lnTo>
                <a:lnTo>
                  <a:pt x="1225144" y="1780074"/>
                </a:lnTo>
                <a:close/>
                <a:moveTo>
                  <a:pt x="1837741" y="2373828"/>
                </a:moveTo>
                <a:lnTo>
                  <a:pt x="2450338" y="2373828"/>
                </a:lnTo>
                <a:lnTo>
                  <a:pt x="2450338" y="1780074"/>
                </a:lnTo>
                <a:lnTo>
                  <a:pt x="1837741" y="1780074"/>
                </a:lnTo>
                <a:close/>
                <a:moveTo>
                  <a:pt x="2450338" y="2373828"/>
                </a:moveTo>
                <a:lnTo>
                  <a:pt x="3062995" y="2373828"/>
                </a:lnTo>
                <a:lnTo>
                  <a:pt x="3062995" y="1780074"/>
                </a:lnTo>
                <a:lnTo>
                  <a:pt x="2450338" y="1780074"/>
                </a:lnTo>
                <a:close/>
                <a:moveTo>
                  <a:pt x="3062995" y="2373828"/>
                </a:moveTo>
                <a:lnTo>
                  <a:pt x="3675592" y="2373828"/>
                </a:lnTo>
                <a:lnTo>
                  <a:pt x="3675592" y="1780074"/>
                </a:lnTo>
                <a:lnTo>
                  <a:pt x="3062995" y="1780074"/>
                </a:lnTo>
                <a:close/>
                <a:moveTo>
                  <a:pt x="3675592" y="2373828"/>
                </a:moveTo>
                <a:lnTo>
                  <a:pt x="4288189" y="2373828"/>
                </a:lnTo>
                <a:lnTo>
                  <a:pt x="4288189" y="1780074"/>
                </a:lnTo>
                <a:lnTo>
                  <a:pt x="3675592" y="1780074"/>
                </a:lnTo>
                <a:close/>
                <a:moveTo>
                  <a:pt x="4288189" y="2373828"/>
                </a:moveTo>
                <a:lnTo>
                  <a:pt x="4900786" y="2373828"/>
                </a:lnTo>
                <a:lnTo>
                  <a:pt x="4900786" y="1780074"/>
                </a:lnTo>
                <a:lnTo>
                  <a:pt x="4288189" y="1780074"/>
                </a:lnTo>
                <a:close/>
                <a:moveTo>
                  <a:pt x="4900786" y="2373828"/>
                </a:moveTo>
                <a:lnTo>
                  <a:pt x="5513382" y="2373828"/>
                </a:lnTo>
                <a:lnTo>
                  <a:pt x="5513382" y="1780074"/>
                </a:lnTo>
                <a:lnTo>
                  <a:pt x="4900786" y="1780074"/>
                </a:lnTo>
                <a:close/>
                <a:moveTo>
                  <a:pt x="5513382" y="2373828"/>
                </a:moveTo>
                <a:lnTo>
                  <a:pt x="6125979" y="2373828"/>
                </a:lnTo>
                <a:lnTo>
                  <a:pt x="6125979" y="1780074"/>
                </a:lnTo>
                <a:lnTo>
                  <a:pt x="5513382" y="1780074"/>
                </a:lnTo>
                <a:close/>
                <a:moveTo>
                  <a:pt x="6125979" y="2373828"/>
                </a:moveTo>
                <a:lnTo>
                  <a:pt x="6738576" y="2373828"/>
                </a:lnTo>
                <a:lnTo>
                  <a:pt x="6738576" y="1780074"/>
                </a:lnTo>
                <a:lnTo>
                  <a:pt x="6125979" y="1780074"/>
                </a:lnTo>
                <a:close/>
                <a:moveTo>
                  <a:pt x="6738576" y="2373828"/>
                </a:moveTo>
                <a:lnTo>
                  <a:pt x="7351172" y="2373828"/>
                </a:lnTo>
                <a:lnTo>
                  <a:pt x="7351172" y="1780074"/>
                </a:lnTo>
                <a:lnTo>
                  <a:pt x="6738576" y="1780074"/>
                </a:lnTo>
                <a:close/>
                <a:moveTo>
                  <a:pt x="7351172" y="2373828"/>
                </a:moveTo>
                <a:lnTo>
                  <a:pt x="7963769" y="2373828"/>
                </a:lnTo>
                <a:lnTo>
                  <a:pt x="7963769" y="1780074"/>
                </a:lnTo>
                <a:lnTo>
                  <a:pt x="7351172" y="1780074"/>
                </a:lnTo>
                <a:close/>
                <a:moveTo>
                  <a:pt x="7963769" y="2373828"/>
                </a:moveTo>
                <a:lnTo>
                  <a:pt x="8576427" y="2373828"/>
                </a:lnTo>
                <a:lnTo>
                  <a:pt x="8576427" y="1780074"/>
                </a:lnTo>
                <a:lnTo>
                  <a:pt x="7963769" y="1780074"/>
                </a:lnTo>
                <a:close/>
                <a:moveTo>
                  <a:pt x="8576427" y="2373828"/>
                </a:moveTo>
                <a:lnTo>
                  <a:pt x="9189024" y="2373828"/>
                </a:lnTo>
                <a:lnTo>
                  <a:pt x="9189024" y="1780074"/>
                </a:lnTo>
                <a:lnTo>
                  <a:pt x="8576427" y="1780074"/>
                </a:lnTo>
                <a:close/>
                <a:moveTo>
                  <a:pt x="9189024" y="2373828"/>
                </a:moveTo>
                <a:lnTo>
                  <a:pt x="9801620" y="2373828"/>
                </a:lnTo>
                <a:lnTo>
                  <a:pt x="9801620" y="1780074"/>
                </a:lnTo>
                <a:lnTo>
                  <a:pt x="9189024" y="1780074"/>
                </a:lnTo>
                <a:close/>
                <a:moveTo>
                  <a:pt x="9801620" y="2373828"/>
                </a:moveTo>
                <a:lnTo>
                  <a:pt x="10414217" y="2373828"/>
                </a:lnTo>
                <a:lnTo>
                  <a:pt x="10414217" y="1780074"/>
                </a:lnTo>
                <a:lnTo>
                  <a:pt x="9801620" y="1780074"/>
                </a:lnTo>
                <a:close/>
                <a:moveTo>
                  <a:pt x="10414217" y="2373828"/>
                </a:moveTo>
                <a:lnTo>
                  <a:pt x="11026814" y="2373828"/>
                </a:lnTo>
                <a:lnTo>
                  <a:pt x="11026814" y="1780074"/>
                </a:lnTo>
                <a:lnTo>
                  <a:pt x="10414217" y="1780074"/>
                </a:lnTo>
                <a:close/>
                <a:moveTo>
                  <a:pt x="-50" y="2967582"/>
                </a:moveTo>
                <a:lnTo>
                  <a:pt x="612547" y="2967582"/>
                </a:lnTo>
                <a:lnTo>
                  <a:pt x="612547" y="2373828"/>
                </a:lnTo>
                <a:lnTo>
                  <a:pt x="-50" y="2373828"/>
                </a:lnTo>
                <a:close/>
                <a:moveTo>
                  <a:pt x="612547" y="2967582"/>
                </a:moveTo>
                <a:lnTo>
                  <a:pt x="1225144" y="2967582"/>
                </a:lnTo>
                <a:lnTo>
                  <a:pt x="1225144" y="2373828"/>
                </a:lnTo>
                <a:lnTo>
                  <a:pt x="612547" y="2373828"/>
                </a:lnTo>
                <a:close/>
                <a:moveTo>
                  <a:pt x="1225144" y="2967582"/>
                </a:moveTo>
                <a:lnTo>
                  <a:pt x="1837741" y="2967582"/>
                </a:lnTo>
                <a:lnTo>
                  <a:pt x="1837741" y="2373828"/>
                </a:lnTo>
                <a:lnTo>
                  <a:pt x="1225144" y="2373828"/>
                </a:lnTo>
                <a:close/>
                <a:moveTo>
                  <a:pt x="1837741" y="2967582"/>
                </a:moveTo>
                <a:lnTo>
                  <a:pt x="2450338" y="2967582"/>
                </a:lnTo>
                <a:lnTo>
                  <a:pt x="2450338" y="2373828"/>
                </a:lnTo>
                <a:lnTo>
                  <a:pt x="1837741" y="2373828"/>
                </a:lnTo>
                <a:close/>
                <a:moveTo>
                  <a:pt x="2450338" y="2967582"/>
                </a:moveTo>
                <a:lnTo>
                  <a:pt x="3062995" y="2967582"/>
                </a:lnTo>
                <a:lnTo>
                  <a:pt x="3062995" y="2373828"/>
                </a:lnTo>
                <a:lnTo>
                  <a:pt x="2450338" y="2373828"/>
                </a:lnTo>
                <a:close/>
                <a:moveTo>
                  <a:pt x="3062995" y="2967582"/>
                </a:moveTo>
                <a:lnTo>
                  <a:pt x="3675592" y="2967582"/>
                </a:lnTo>
                <a:lnTo>
                  <a:pt x="3675592" y="2373828"/>
                </a:lnTo>
                <a:lnTo>
                  <a:pt x="3062995" y="2373828"/>
                </a:lnTo>
                <a:close/>
                <a:moveTo>
                  <a:pt x="3675592" y="2967582"/>
                </a:moveTo>
                <a:lnTo>
                  <a:pt x="4288189" y="2967582"/>
                </a:lnTo>
                <a:lnTo>
                  <a:pt x="4288189" y="2373828"/>
                </a:lnTo>
                <a:lnTo>
                  <a:pt x="3675592" y="2373828"/>
                </a:lnTo>
                <a:close/>
                <a:moveTo>
                  <a:pt x="4900786" y="2967582"/>
                </a:moveTo>
                <a:lnTo>
                  <a:pt x="5513382" y="2967582"/>
                </a:lnTo>
                <a:lnTo>
                  <a:pt x="5513382" y="2373828"/>
                </a:lnTo>
                <a:lnTo>
                  <a:pt x="4900786" y="2373828"/>
                </a:lnTo>
                <a:close/>
                <a:moveTo>
                  <a:pt x="5513382" y="2967582"/>
                </a:moveTo>
                <a:lnTo>
                  <a:pt x="6125979" y="2967582"/>
                </a:lnTo>
                <a:lnTo>
                  <a:pt x="6125979" y="2373828"/>
                </a:lnTo>
                <a:lnTo>
                  <a:pt x="5513382" y="2373828"/>
                </a:lnTo>
                <a:close/>
                <a:moveTo>
                  <a:pt x="6738576" y="2967582"/>
                </a:moveTo>
                <a:lnTo>
                  <a:pt x="7351172" y="2967582"/>
                </a:lnTo>
                <a:lnTo>
                  <a:pt x="7351172" y="2373828"/>
                </a:lnTo>
                <a:lnTo>
                  <a:pt x="6738576" y="2373828"/>
                </a:lnTo>
                <a:close/>
                <a:moveTo>
                  <a:pt x="7351172" y="2967582"/>
                </a:moveTo>
                <a:lnTo>
                  <a:pt x="7963769" y="2967582"/>
                </a:lnTo>
                <a:lnTo>
                  <a:pt x="7963769" y="2373828"/>
                </a:lnTo>
                <a:lnTo>
                  <a:pt x="7351172" y="2373828"/>
                </a:lnTo>
                <a:close/>
                <a:moveTo>
                  <a:pt x="7963769" y="2967582"/>
                </a:moveTo>
                <a:lnTo>
                  <a:pt x="8576427" y="2967582"/>
                </a:lnTo>
                <a:lnTo>
                  <a:pt x="8576427" y="2373828"/>
                </a:lnTo>
                <a:lnTo>
                  <a:pt x="7963769" y="2373828"/>
                </a:lnTo>
                <a:close/>
                <a:moveTo>
                  <a:pt x="8576427" y="2967582"/>
                </a:moveTo>
                <a:lnTo>
                  <a:pt x="9189024" y="2967582"/>
                </a:lnTo>
                <a:lnTo>
                  <a:pt x="9189024" y="2373828"/>
                </a:lnTo>
                <a:lnTo>
                  <a:pt x="8576427" y="2373828"/>
                </a:lnTo>
                <a:close/>
                <a:moveTo>
                  <a:pt x="9189024" y="2967582"/>
                </a:moveTo>
                <a:lnTo>
                  <a:pt x="9801620" y="2967582"/>
                </a:lnTo>
                <a:lnTo>
                  <a:pt x="9801620" y="2373828"/>
                </a:lnTo>
                <a:lnTo>
                  <a:pt x="9189024" y="2373828"/>
                </a:lnTo>
                <a:close/>
                <a:moveTo>
                  <a:pt x="9801620" y="2967582"/>
                </a:moveTo>
                <a:lnTo>
                  <a:pt x="10414217" y="2967582"/>
                </a:lnTo>
                <a:lnTo>
                  <a:pt x="10414217" y="2373828"/>
                </a:lnTo>
                <a:lnTo>
                  <a:pt x="9801620" y="2373828"/>
                </a:lnTo>
                <a:close/>
                <a:moveTo>
                  <a:pt x="-50" y="3561336"/>
                </a:moveTo>
                <a:lnTo>
                  <a:pt x="612547" y="3561336"/>
                </a:lnTo>
                <a:lnTo>
                  <a:pt x="612547" y="2967582"/>
                </a:lnTo>
                <a:lnTo>
                  <a:pt x="-50" y="2967582"/>
                </a:lnTo>
                <a:close/>
                <a:moveTo>
                  <a:pt x="612547" y="3561336"/>
                </a:moveTo>
                <a:lnTo>
                  <a:pt x="1225144" y="3561336"/>
                </a:lnTo>
                <a:lnTo>
                  <a:pt x="1225144" y="2967582"/>
                </a:lnTo>
                <a:lnTo>
                  <a:pt x="612547" y="2967582"/>
                </a:lnTo>
                <a:close/>
                <a:moveTo>
                  <a:pt x="1225144" y="3561336"/>
                </a:moveTo>
                <a:lnTo>
                  <a:pt x="1837741" y="3561336"/>
                </a:lnTo>
                <a:lnTo>
                  <a:pt x="1837741" y="2967582"/>
                </a:lnTo>
                <a:lnTo>
                  <a:pt x="1225144" y="2967582"/>
                </a:lnTo>
                <a:close/>
                <a:moveTo>
                  <a:pt x="1837741" y="3561336"/>
                </a:moveTo>
                <a:lnTo>
                  <a:pt x="2450338" y="3561336"/>
                </a:lnTo>
                <a:lnTo>
                  <a:pt x="2450338" y="2967582"/>
                </a:lnTo>
                <a:lnTo>
                  <a:pt x="1837741" y="2967582"/>
                </a:lnTo>
                <a:close/>
                <a:moveTo>
                  <a:pt x="2450338" y="3561336"/>
                </a:moveTo>
                <a:lnTo>
                  <a:pt x="3062995" y="3561336"/>
                </a:lnTo>
                <a:lnTo>
                  <a:pt x="3062995" y="2967582"/>
                </a:lnTo>
                <a:lnTo>
                  <a:pt x="2450338" y="2967582"/>
                </a:lnTo>
                <a:close/>
                <a:moveTo>
                  <a:pt x="3062995" y="3561336"/>
                </a:moveTo>
                <a:lnTo>
                  <a:pt x="3675592" y="3561336"/>
                </a:lnTo>
                <a:lnTo>
                  <a:pt x="3675592" y="2967582"/>
                </a:lnTo>
                <a:lnTo>
                  <a:pt x="3062995" y="2967582"/>
                </a:lnTo>
                <a:close/>
                <a:moveTo>
                  <a:pt x="3675592" y="3561336"/>
                </a:moveTo>
                <a:lnTo>
                  <a:pt x="4288189" y="3561336"/>
                </a:lnTo>
                <a:lnTo>
                  <a:pt x="4288189" y="2967582"/>
                </a:lnTo>
                <a:lnTo>
                  <a:pt x="3675592" y="2967582"/>
                </a:lnTo>
                <a:close/>
                <a:moveTo>
                  <a:pt x="4288189" y="3561336"/>
                </a:moveTo>
                <a:lnTo>
                  <a:pt x="4900786" y="3561336"/>
                </a:lnTo>
                <a:lnTo>
                  <a:pt x="4900786" y="2967582"/>
                </a:lnTo>
                <a:lnTo>
                  <a:pt x="4288189" y="2967582"/>
                </a:lnTo>
                <a:close/>
                <a:moveTo>
                  <a:pt x="4900786" y="3561336"/>
                </a:moveTo>
                <a:lnTo>
                  <a:pt x="5513382" y="3561336"/>
                </a:lnTo>
                <a:lnTo>
                  <a:pt x="5513382" y="2967582"/>
                </a:lnTo>
                <a:lnTo>
                  <a:pt x="4900786" y="2967582"/>
                </a:lnTo>
                <a:close/>
                <a:moveTo>
                  <a:pt x="5513382" y="3561336"/>
                </a:moveTo>
                <a:lnTo>
                  <a:pt x="6125979" y="3561336"/>
                </a:lnTo>
                <a:lnTo>
                  <a:pt x="6125979" y="2967582"/>
                </a:lnTo>
                <a:lnTo>
                  <a:pt x="5513382" y="2967582"/>
                </a:lnTo>
                <a:close/>
                <a:moveTo>
                  <a:pt x="6125979" y="3561336"/>
                </a:moveTo>
                <a:lnTo>
                  <a:pt x="6738576" y="3561336"/>
                </a:lnTo>
                <a:lnTo>
                  <a:pt x="6738576" y="2967582"/>
                </a:lnTo>
                <a:lnTo>
                  <a:pt x="6125979" y="2967582"/>
                </a:lnTo>
                <a:close/>
                <a:moveTo>
                  <a:pt x="6738576" y="3561336"/>
                </a:moveTo>
                <a:lnTo>
                  <a:pt x="7351172" y="3561336"/>
                </a:lnTo>
                <a:lnTo>
                  <a:pt x="7351172" y="2967582"/>
                </a:lnTo>
                <a:lnTo>
                  <a:pt x="6738576" y="2967582"/>
                </a:lnTo>
                <a:close/>
                <a:moveTo>
                  <a:pt x="7351172" y="3561336"/>
                </a:moveTo>
                <a:lnTo>
                  <a:pt x="7963769" y="3561336"/>
                </a:lnTo>
                <a:lnTo>
                  <a:pt x="7963769" y="2967582"/>
                </a:lnTo>
                <a:lnTo>
                  <a:pt x="7351172" y="2967582"/>
                </a:lnTo>
                <a:close/>
                <a:moveTo>
                  <a:pt x="8576427" y="3561336"/>
                </a:moveTo>
                <a:lnTo>
                  <a:pt x="9189024" y="3561336"/>
                </a:lnTo>
                <a:lnTo>
                  <a:pt x="9189024" y="2967582"/>
                </a:lnTo>
                <a:lnTo>
                  <a:pt x="8576427" y="2967582"/>
                </a:lnTo>
                <a:close/>
                <a:moveTo>
                  <a:pt x="9189024" y="3561336"/>
                </a:moveTo>
                <a:lnTo>
                  <a:pt x="9801620" y="3561336"/>
                </a:lnTo>
                <a:lnTo>
                  <a:pt x="9801620" y="2967582"/>
                </a:lnTo>
                <a:lnTo>
                  <a:pt x="9189024" y="2967582"/>
                </a:lnTo>
                <a:close/>
                <a:moveTo>
                  <a:pt x="9801620" y="3561336"/>
                </a:moveTo>
                <a:lnTo>
                  <a:pt x="10414217" y="3561336"/>
                </a:lnTo>
                <a:lnTo>
                  <a:pt x="10414217" y="2967582"/>
                </a:lnTo>
                <a:lnTo>
                  <a:pt x="9801620" y="2967582"/>
                </a:lnTo>
                <a:close/>
                <a:moveTo>
                  <a:pt x="10414217" y="3561336"/>
                </a:moveTo>
                <a:lnTo>
                  <a:pt x="11026814" y="3561336"/>
                </a:lnTo>
                <a:lnTo>
                  <a:pt x="11026814" y="2967582"/>
                </a:lnTo>
                <a:lnTo>
                  <a:pt x="10414217" y="2967582"/>
                </a:lnTo>
                <a:close/>
                <a:moveTo>
                  <a:pt x="-50" y="4155090"/>
                </a:moveTo>
                <a:lnTo>
                  <a:pt x="612547" y="4155090"/>
                </a:lnTo>
                <a:lnTo>
                  <a:pt x="612547" y="3561336"/>
                </a:lnTo>
                <a:lnTo>
                  <a:pt x="-50" y="3561336"/>
                </a:lnTo>
                <a:close/>
                <a:moveTo>
                  <a:pt x="612547" y="4155090"/>
                </a:moveTo>
                <a:lnTo>
                  <a:pt x="1225144" y="4155090"/>
                </a:lnTo>
                <a:lnTo>
                  <a:pt x="1225144" y="3561336"/>
                </a:lnTo>
                <a:lnTo>
                  <a:pt x="612547" y="3561336"/>
                </a:lnTo>
                <a:close/>
                <a:moveTo>
                  <a:pt x="1225144" y="4155090"/>
                </a:moveTo>
                <a:lnTo>
                  <a:pt x="1837741" y="4155090"/>
                </a:lnTo>
                <a:lnTo>
                  <a:pt x="1837741" y="3561336"/>
                </a:lnTo>
                <a:lnTo>
                  <a:pt x="1225144" y="3561336"/>
                </a:lnTo>
                <a:close/>
                <a:moveTo>
                  <a:pt x="1837741" y="4155090"/>
                </a:moveTo>
                <a:lnTo>
                  <a:pt x="2450338" y="4155090"/>
                </a:lnTo>
                <a:lnTo>
                  <a:pt x="2450338" y="3561336"/>
                </a:lnTo>
                <a:lnTo>
                  <a:pt x="1837741" y="3561336"/>
                </a:lnTo>
                <a:close/>
                <a:moveTo>
                  <a:pt x="2450338" y="4155090"/>
                </a:moveTo>
                <a:lnTo>
                  <a:pt x="3062995" y="4155090"/>
                </a:lnTo>
                <a:lnTo>
                  <a:pt x="3062995" y="3561336"/>
                </a:lnTo>
                <a:lnTo>
                  <a:pt x="2450338" y="3561336"/>
                </a:lnTo>
                <a:close/>
                <a:moveTo>
                  <a:pt x="3062995" y="4155090"/>
                </a:moveTo>
                <a:lnTo>
                  <a:pt x="3675592" y="4155090"/>
                </a:lnTo>
                <a:lnTo>
                  <a:pt x="3675592" y="3561336"/>
                </a:lnTo>
                <a:lnTo>
                  <a:pt x="3062995" y="3561336"/>
                </a:lnTo>
                <a:close/>
                <a:moveTo>
                  <a:pt x="3675592" y="4155090"/>
                </a:moveTo>
                <a:lnTo>
                  <a:pt x="4288189" y="4155090"/>
                </a:lnTo>
                <a:lnTo>
                  <a:pt x="4288189" y="3561336"/>
                </a:lnTo>
                <a:lnTo>
                  <a:pt x="3675592" y="3561336"/>
                </a:lnTo>
                <a:close/>
                <a:moveTo>
                  <a:pt x="4288189" y="4155090"/>
                </a:moveTo>
                <a:lnTo>
                  <a:pt x="4900786" y="4155090"/>
                </a:lnTo>
                <a:lnTo>
                  <a:pt x="4900786" y="3561336"/>
                </a:lnTo>
                <a:lnTo>
                  <a:pt x="4288189" y="3561336"/>
                </a:lnTo>
                <a:close/>
                <a:moveTo>
                  <a:pt x="4900786" y="4155090"/>
                </a:moveTo>
                <a:lnTo>
                  <a:pt x="5513382" y="4155090"/>
                </a:lnTo>
                <a:lnTo>
                  <a:pt x="5513382" y="3561336"/>
                </a:lnTo>
                <a:lnTo>
                  <a:pt x="4900786" y="3561336"/>
                </a:lnTo>
                <a:close/>
                <a:moveTo>
                  <a:pt x="5513382" y="4155090"/>
                </a:moveTo>
                <a:lnTo>
                  <a:pt x="6125979" y="4155090"/>
                </a:lnTo>
                <a:lnTo>
                  <a:pt x="6125979" y="3561336"/>
                </a:lnTo>
                <a:lnTo>
                  <a:pt x="5513382" y="3561336"/>
                </a:lnTo>
                <a:close/>
                <a:moveTo>
                  <a:pt x="6125979" y="4155090"/>
                </a:moveTo>
                <a:lnTo>
                  <a:pt x="6738576" y="4155090"/>
                </a:lnTo>
                <a:lnTo>
                  <a:pt x="6738576" y="3561336"/>
                </a:lnTo>
                <a:lnTo>
                  <a:pt x="6125979" y="3561336"/>
                </a:lnTo>
                <a:close/>
                <a:moveTo>
                  <a:pt x="6738576" y="4155090"/>
                </a:moveTo>
                <a:lnTo>
                  <a:pt x="7351172" y="4155090"/>
                </a:lnTo>
                <a:lnTo>
                  <a:pt x="7351172" y="3561336"/>
                </a:lnTo>
                <a:lnTo>
                  <a:pt x="6738576" y="3561336"/>
                </a:lnTo>
                <a:close/>
                <a:moveTo>
                  <a:pt x="7351172" y="4155090"/>
                </a:moveTo>
                <a:lnTo>
                  <a:pt x="7963769" y="4155090"/>
                </a:lnTo>
                <a:lnTo>
                  <a:pt x="7963769" y="3561336"/>
                </a:lnTo>
                <a:lnTo>
                  <a:pt x="7351172" y="3561336"/>
                </a:lnTo>
                <a:close/>
                <a:moveTo>
                  <a:pt x="7963769" y="4155090"/>
                </a:moveTo>
                <a:lnTo>
                  <a:pt x="8576427" y="4155090"/>
                </a:lnTo>
                <a:lnTo>
                  <a:pt x="8576427" y="3561336"/>
                </a:lnTo>
                <a:lnTo>
                  <a:pt x="7963769" y="3561336"/>
                </a:lnTo>
                <a:close/>
                <a:moveTo>
                  <a:pt x="8576427" y="4155090"/>
                </a:moveTo>
                <a:lnTo>
                  <a:pt x="9189024" y="4155090"/>
                </a:lnTo>
                <a:lnTo>
                  <a:pt x="9189024" y="3561336"/>
                </a:lnTo>
                <a:lnTo>
                  <a:pt x="8576427" y="3561336"/>
                </a:lnTo>
                <a:close/>
                <a:moveTo>
                  <a:pt x="9189024" y="4155090"/>
                </a:moveTo>
                <a:lnTo>
                  <a:pt x="9801620" y="4155090"/>
                </a:lnTo>
                <a:lnTo>
                  <a:pt x="9801620" y="3561336"/>
                </a:lnTo>
                <a:lnTo>
                  <a:pt x="9189024" y="3561336"/>
                </a:lnTo>
                <a:close/>
                <a:moveTo>
                  <a:pt x="9801620" y="4155090"/>
                </a:moveTo>
                <a:lnTo>
                  <a:pt x="10414217" y="4155090"/>
                </a:lnTo>
                <a:lnTo>
                  <a:pt x="10414217" y="3561336"/>
                </a:lnTo>
                <a:lnTo>
                  <a:pt x="9801620" y="3561336"/>
                </a:lnTo>
                <a:close/>
                <a:moveTo>
                  <a:pt x="-50" y="4748845"/>
                </a:moveTo>
                <a:lnTo>
                  <a:pt x="612547" y="4748845"/>
                </a:lnTo>
                <a:lnTo>
                  <a:pt x="612547" y="4155090"/>
                </a:lnTo>
                <a:lnTo>
                  <a:pt x="-50" y="4155090"/>
                </a:lnTo>
                <a:close/>
                <a:moveTo>
                  <a:pt x="612547" y="4748845"/>
                </a:moveTo>
                <a:lnTo>
                  <a:pt x="1225144" y="4748845"/>
                </a:lnTo>
                <a:lnTo>
                  <a:pt x="1225144" y="4155090"/>
                </a:lnTo>
                <a:lnTo>
                  <a:pt x="612547" y="4155090"/>
                </a:lnTo>
                <a:close/>
                <a:moveTo>
                  <a:pt x="1225144" y="4748845"/>
                </a:moveTo>
                <a:lnTo>
                  <a:pt x="1837741" y="4748845"/>
                </a:lnTo>
                <a:lnTo>
                  <a:pt x="1837741" y="4155090"/>
                </a:lnTo>
                <a:lnTo>
                  <a:pt x="1225144" y="4155090"/>
                </a:lnTo>
                <a:close/>
                <a:moveTo>
                  <a:pt x="2450338" y="4748845"/>
                </a:moveTo>
                <a:lnTo>
                  <a:pt x="3062995" y="4748845"/>
                </a:lnTo>
                <a:lnTo>
                  <a:pt x="3062995" y="4155090"/>
                </a:lnTo>
                <a:lnTo>
                  <a:pt x="2450338" y="4155090"/>
                </a:lnTo>
                <a:close/>
                <a:moveTo>
                  <a:pt x="3062995" y="4748845"/>
                </a:moveTo>
                <a:lnTo>
                  <a:pt x="3675592" y="4748845"/>
                </a:lnTo>
                <a:lnTo>
                  <a:pt x="3675592" y="4155090"/>
                </a:lnTo>
                <a:lnTo>
                  <a:pt x="3062995" y="4155090"/>
                </a:lnTo>
                <a:close/>
                <a:moveTo>
                  <a:pt x="3675592" y="4748845"/>
                </a:moveTo>
                <a:lnTo>
                  <a:pt x="4288189" y="4748845"/>
                </a:lnTo>
                <a:lnTo>
                  <a:pt x="4288189" y="4155090"/>
                </a:lnTo>
                <a:lnTo>
                  <a:pt x="3675592" y="4155090"/>
                </a:lnTo>
                <a:close/>
                <a:moveTo>
                  <a:pt x="4288189" y="4748845"/>
                </a:moveTo>
                <a:lnTo>
                  <a:pt x="4900786" y="4748845"/>
                </a:lnTo>
                <a:lnTo>
                  <a:pt x="4900786" y="4155090"/>
                </a:lnTo>
                <a:lnTo>
                  <a:pt x="4288189" y="4155090"/>
                </a:lnTo>
                <a:close/>
                <a:moveTo>
                  <a:pt x="4900786" y="4748845"/>
                </a:moveTo>
                <a:lnTo>
                  <a:pt x="5513382" y="4748845"/>
                </a:lnTo>
                <a:lnTo>
                  <a:pt x="5513382" y="4155090"/>
                </a:lnTo>
                <a:lnTo>
                  <a:pt x="4900786" y="4155090"/>
                </a:lnTo>
                <a:close/>
                <a:moveTo>
                  <a:pt x="5513382" y="4748845"/>
                </a:moveTo>
                <a:lnTo>
                  <a:pt x="6125979" y="4748845"/>
                </a:lnTo>
                <a:lnTo>
                  <a:pt x="6125979" y="4155090"/>
                </a:lnTo>
                <a:lnTo>
                  <a:pt x="5513382" y="4155090"/>
                </a:lnTo>
                <a:close/>
                <a:moveTo>
                  <a:pt x="6738576" y="4748845"/>
                </a:moveTo>
                <a:lnTo>
                  <a:pt x="7351172" y="4748845"/>
                </a:lnTo>
                <a:lnTo>
                  <a:pt x="7351172" y="4155090"/>
                </a:lnTo>
                <a:lnTo>
                  <a:pt x="6738576" y="4155090"/>
                </a:lnTo>
                <a:close/>
                <a:moveTo>
                  <a:pt x="7351172" y="4748845"/>
                </a:moveTo>
                <a:lnTo>
                  <a:pt x="7963769" y="4748845"/>
                </a:lnTo>
                <a:lnTo>
                  <a:pt x="7963769" y="4155090"/>
                </a:lnTo>
                <a:lnTo>
                  <a:pt x="7351172" y="4155090"/>
                </a:lnTo>
                <a:close/>
                <a:moveTo>
                  <a:pt x="7963769" y="4748845"/>
                </a:moveTo>
                <a:lnTo>
                  <a:pt x="8576427" y="4748845"/>
                </a:lnTo>
                <a:lnTo>
                  <a:pt x="8576427" y="4155090"/>
                </a:lnTo>
                <a:lnTo>
                  <a:pt x="7963769" y="4155090"/>
                </a:lnTo>
                <a:close/>
                <a:moveTo>
                  <a:pt x="8576427" y="4748845"/>
                </a:moveTo>
                <a:lnTo>
                  <a:pt x="9189024" y="4748845"/>
                </a:lnTo>
                <a:lnTo>
                  <a:pt x="9189024" y="4155090"/>
                </a:lnTo>
                <a:lnTo>
                  <a:pt x="8576427" y="4155090"/>
                </a:lnTo>
                <a:close/>
                <a:moveTo>
                  <a:pt x="9189024" y="4748845"/>
                </a:moveTo>
                <a:lnTo>
                  <a:pt x="9801620" y="4748845"/>
                </a:lnTo>
                <a:lnTo>
                  <a:pt x="9801620" y="4155090"/>
                </a:lnTo>
                <a:lnTo>
                  <a:pt x="9189024" y="4155090"/>
                </a:lnTo>
                <a:close/>
                <a:moveTo>
                  <a:pt x="9801620" y="4748845"/>
                </a:moveTo>
                <a:lnTo>
                  <a:pt x="10414217" y="4748845"/>
                </a:lnTo>
                <a:lnTo>
                  <a:pt x="10414217" y="4155090"/>
                </a:lnTo>
                <a:lnTo>
                  <a:pt x="9801620" y="4155090"/>
                </a:lnTo>
                <a:close/>
                <a:moveTo>
                  <a:pt x="10414217" y="4748845"/>
                </a:moveTo>
                <a:lnTo>
                  <a:pt x="11026814" y="4748845"/>
                </a:lnTo>
                <a:lnTo>
                  <a:pt x="11026814" y="4155090"/>
                </a:lnTo>
                <a:lnTo>
                  <a:pt x="10414217" y="4155090"/>
                </a:lnTo>
                <a:close/>
                <a:moveTo>
                  <a:pt x="-50" y="5342599"/>
                </a:moveTo>
                <a:lnTo>
                  <a:pt x="612547" y="5342599"/>
                </a:lnTo>
                <a:lnTo>
                  <a:pt x="612547" y="4748845"/>
                </a:lnTo>
                <a:lnTo>
                  <a:pt x="-50" y="4748845"/>
                </a:lnTo>
                <a:close/>
                <a:moveTo>
                  <a:pt x="612547" y="5342599"/>
                </a:moveTo>
                <a:lnTo>
                  <a:pt x="1225144" y="5342599"/>
                </a:lnTo>
                <a:lnTo>
                  <a:pt x="1225144" y="4748845"/>
                </a:lnTo>
                <a:lnTo>
                  <a:pt x="612547" y="4748845"/>
                </a:lnTo>
                <a:close/>
                <a:moveTo>
                  <a:pt x="1225144" y="5342599"/>
                </a:moveTo>
                <a:lnTo>
                  <a:pt x="1837741" y="5342599"/>
                </a:lnTo>
                <a:lnTo>
                  <a:pt x="1837741" y="4748845"/>
                </a:lnTo>
                <a:lnTo>
                  <a:pt x="1225144" y="4748845"/>
                </a:lnTo>
                <a:close/>
                <a:moveTo>
                  <a:pt x="1837741" y="5342599"/>
                </a:moveTo>
                <a:lnTo>
                  <a:pt x="2450338" y="5342599"/>
                </a:lnTo>
                <a:lnTo>
                  <a:pt x="2450338" y="4748845"/>
                </a:lnTo>
                <a:lnTo>
                  <a:pt x="1837741" y="4748845"/>
                </a:lnTo>
                <a:close/>
                <a:moveTo>
                  <a:pt x="2450338" y="5342599"/>
                </a:moveTo>
                <a:lnTo>
                  <a:pt x="3062995" y="5342599"/>
                </a:lnTo>
                <a:lnTo>
                  <a:pt x="3062995" y="4748845"/>
                </a:lnTo>
                <a:lnTo>
                  <a:pt x="2450338" y="4748845"/>
                </a:lnTo>
                <a:close/>
                <a:moveTo>
                  <a:pt x="3062995" y="5342599"/>
                </a:moveTo>
                <a:lnTo>
                  <a:pt x="3675592" y="5342599"/>
                </a:lnTo>
                <a:lnTo>
                  <a:pt x="3675592" y="4748845"/>
                </a:lnTo>
                <a:lnTo>
                  <a:pt x="3062995" y="4748845"/>
                </a:lnTo>
                <a:close/>
                <a:moveTo>
                  <a:pt x="3675592" y="5342599"/>
                </a:moveTo>
                <a:lnTo>
                  <a:pt x="4288189" y="5342599"/>
                </a:lnTo>
                <a:lnTo>
                  <a:pt x="4288189" y="4748845"/>
                </a:lnTo>
                <a:lnTo>
                  <a:pt x="3675592" y="4748845"/>
                </a:lnTo>
                <a:close/>
                <a:moveTo>
                  <a:pt x="4288189" y="5342599"/>
                </a:moveTo>
                <a:lnTo>
                  <a:pt x="4900786" y="5342599"/>
                </a:lnTo>
                <a:lnTo>
                  <a:pt x="4900786" y="4748845"/>
                </a:lnTo>
                <a:lnTo>
                  <a:pt x="4288189" y="4748845"/>
                </a:lnTo>
                <a:close/>
                <a:moveTo>
                  <a:pt x="4900786" y="5342599"/>
                </a:moveTo>
                <a:lnTo>
                  <a:pt x="5513382" y="5342599"/>
                </a:lnTo>
                <a:lnTo>
                  <a:pt x="5513382" y="4748845"/>
                </a:lnTo>
                <a:lnTo>
                  <a:pt x="4900786" y="4748845"/>
                </a:lnTo>
                <a:close/>
                <a:moveTo>
                  <a:pt x="6125979" y="5342599"/>
                </a:moveTo>
                <a:lnTo>
                  <a:pt x="6738576" y="5342599"/>
                </a:lnTo>
                <a:lnTo>
                  <a:pt x="6738576" y="4748845"/>
                </a:lnTo>
                <a:lnTo>
                  <a:pt x="6125979" y="4748845"/>
                </a:lnTo>
                <a:close/>
                <a:moveTo>
                  <a:pt x="6738576" y="5342599"/>
                </a:moveTo>
                <a:lnTo>
                  <a:pt x="7351172" y="5342599"/>
                </a:lnTo>
                <a:lnTo>
                  <a:pt x="7351172" y="4748845"/>
                </a:lnTo>
                <a:lnTo>
                  <a:pt x="6738576" y="4748845"/>
                </a:lnTo>
                <a:close/>
                <a:moveTo>
                  <a:pt x="7351172" y="5342599"/>
                </a:moveTo>
                <a:lnTo>
                  <a:pt x="7963769" y="5342599"/>
                </a:lnTo>
                <a:lnTo>
                  <a:pt x="7963769" y="4748845"/>
                </a:lnTo>
                <a:lnTo>
                  <a:pt x="7351172" y="4748845"/>
                </a:lnTo>
                <a:close/>
                <a:moveTo>
                  <a:pt x="7963769" y="5342599"/>
                </a:moveTo>
                <a:lnTo>
                  <a:pt x="8576427" y="5342599"/>
                </a:lnTo>
                <a:lnTo>
                  <a:pt x="8576427" y="4748845"/>
                </a:lnTo>
                <a:lnTo>
                  <a:pt x="7963769" y="4748845"/>
                </a:lnTo>
                <a:close/>
                <a:moveTo>
                  <a:pt x="8576427" y="5342599"/>
                </a:moveTo>
                <a:lnTo>
                  <a:pt x="9189024" y="5342599"/>
                </a:lnTo>
                <a:lnTo>
                  <a:pt x="9189024" y="4748845"/>
                </a:lnTo>
                <a:lnTo>
                  <a:pt x="8576427" y="4748845"/>
                </a:lnTo>
                <a:close/>
                <a:moveTo>
                  <a:pt x="9801620" y="5342599"/>
                </a:moveTo>
                <a:lnTo>
                  <a:pt x="10414217" y="5342599"/>
                </a:lnTo>
                <a:lnTo>
                  <a:pt x="10414217" y="4748845"/>
                </a:lnTo>
                <a:lnTo>
                  <a:pt x="9801620" y="4748845"/>
                </a:lnTo>
                <a:close/>
                <a:moveTo>
                  <a:pt x="10414217" y="5342599"/>
                </a:moveTo>
                <a:lnTo>
                  <a:pt x="11026814" y="5342599"/>
                </a:lnTo>
                <a:lnTo>
                  <a:pt x="11026814" y="4748845"/>
                </a:lnTo>
                <a:lnTo>
                  <a:pt x="10414217" y="4748845"/>
                </a:lnTo>
                <a:close/>
                <a:moveTo>
                  <a:pt x="-50" y="5936353"/>
                </a:moveTo>
                <a:lnTo>
                  <a:pt x="612547" y="5936353"/>
                </a:lnTo>
                <a:lnTo>
                  <a:pt x="612547" y="5342599"/>
                </a:lnTo>
                <a:lnTo>
                  <a:pt x="-50" y="5342599"/>
                </a:lnTo>
                <a:close/>
                <a:moveTo>
                  <a:pt x="1225144" y="5936353"/>
                </a:moveTo>
                <a:lnTo>
                  <a:pt x="1837741" y="5936353"/>
                </a:lnTo>
                <a:lnTo>
                  <a:pt x="1837741" y="5342599"/>
                </a:lnTo>
                <a:lnTo>
                  <a:pt x="1225144" y="5342599"/>
                </a:lnTo>
                <a:close/>
                <a:moveTo>
                  <a:pt x="1837741" y="5936353"/>
                </a:moveTo>
                <a:lnTo>
                  <a:pt x="2450338" y="5936353"/>
                </a:lnTo>
                <a:lnTo>
                  <a:pt x="2450338" y="5342599"/>
                </a:lnTo>
                <a:lnTo>
                  <a:pt x="1837741" y="5342599"/>
                </a:lnTo>
                <a:close/>
                <a:moveTo>
                  <a:pt x="2450338" y="5936353"/>
                </a:moveTo>
                <a:lnTo>
                  <a:pt x="3062995" y="5936353"/>
                </a:lnTo>
                <a:lnTo>
                  <a:pt x="3062995" y="5342599"/>
                </a:lnTo>
                <a:lnTo>
                  <a:pt x="2450338" y="5342599"/>
                </a:lnTo>
                <a:close/>
                <a:moveTo>
                  <a:pt x="3062995" y="5936353"/>
                </a:moveTo>
                <a:lnTo>
                  <a:pt x="3675592" y="5936353"/>
                </a:lnTo>
                <a:lnTo>
                  <a:pt x="3675592" y="5342599"/>
                </a:lnTo>
                <a:lnTo>
                  <a:pt x="3062995" y="5342599"/>
                </a:lnTo>
                <a:close/>
                <a:moveTo>
                  <a:pt x="3675592" y="5936353"/>
                </a:moveTo>
                <a:lnTo>
                  <a:pt x="4288189" y="5936353"/>
                </a:lnTo>
                <a:lnTo>
                  <a:pt x="4288189" y="5342599"/>
                </a:lnTo>
                <a:lnTo>
                  <a:pt x="3675592" y="5342599"/>
                </a:lnTo>
                <a:close/>
                <a:moveTo>
                  <a:pt x="4288189" y="5936353"/>
                </a:moveTo>
                <a:lnTo>
                  <a:pt x="4900786" y="5936353"/>
                </a:lnTo>
                <a:lnTo>
                  <a:pt x="4900786" y="5342599"/>
                </a:lnTo>
                <a:lnTo>
                  <a:pt x="4288189" y="5342599"/>
                </a:lnTo>
                <a:close/>
                <a:moveTo>
                  <a:pt x="4900786" y="5936353"/>
                </a:moveTo>
                <a:lnTo>
                  <a:pt x="5513382" y="5936353"/>
                </a:lnTo>
                <a:lnTo>
                  <a:pt x="5513382" y="5342599"/>
                </a:lnTo>
                <a:lnTo>
                  <a:pt x="4900786" y="5342599"/>
                </a:lnTo>
                <a:close/>
                <a:moveTo>
                  <a:pt x="5513382" y="5936353"/>
                </a:moveTo>
                <a:lnTo>
                  <a:pt x="6125979" y="5936353"/>
                </a:lnTo>
                <a:lnTo>
                  <a:pt x="6125979" y="5342599"/>
                </a:lnTo>
                <a:lnTo>
                  <a:pt x="5513382" y="5342599"/>
                </a:lnTo>
                <a:close/>
                <a:moveTo>
                  <a:pt x="6738576" y="5936353"/>
                </a:moveTo>
                <a:lnTo>
                  <a:pt x="7351172" y="5936353"/>
                </a:lnTo>
                <a:lnTo>
                  <a:pt x="7351172" y="5342599"/>
                </a:lnTo>
                <a:lnTo>
                  <a:pt x="6738576" y="5342599"/>
                </a:lnTo>
                <a:close/>
                <a:moveTo>
                  <a:pt x="7351172" y="5936353"/>
                </a:moveTo>
                <a:lnTo>
                  <a:pt x="7963769" y="5936353"/>
                </a:lnTo>
                <a:lnTo>
                  <a:pt x="7963769" y="5342599"/>
                </a:lnTo>
                <a:lnTo>
                  <a:pt x="7351172" y="5342599"/>
                </a:lnTo>
                <a:close/>
                <a:moveTo>
                  <a:pt x="7963769" y="5936353"/>
                </a:moveTo>
                <a:lnTo>
                  <a:pt x="8576427" y="5936353"/>
                </a:lnTo>
                <a:lnTo>
                  <a:pt x="8576427" y="5342599"/>
                </a:lnTo>
                <a:lnTo>
                  <a:pt x="7963769" y="5342599"/>
                </a:lnTo>
                <a:close/>
                <a:moveTo>
                  <a:pt x="8576427" y="5936353"/>
                </a:moveTo>
                <a:lnTo>
                  <a:pt x="9189024" y="5936353"/>
                </a:lnTo>
                <a:lnTo>
                  <a:pt x="9189024" y="5342599"/>
                </a:lnTo>
                <a:lnTo>
                  <a:pt x="8576427" y="5342599"/>
                </a:lnTo>
                <a:close/>
                <a:moveTo>
                  <a:pt x="9801620" y="5936353"/>
                </a:moveTo>
                <a:lnTo>
                  <a:pt x="10414217" y="5936353"/>
                </a:lnTo>
                <a:lnTo>
                  <a:pt x="10414217" y="5342599"/>
                </a:lnTo>
                <a:lnTo>
                  <a:pt x="9801620" y="5342599"/>
                </a:lnTo>
                <a:close/>
                <a:moveTo>
                  <a:pt x="10414217" y="5936353"/>
                </a:moveTo>
                <a:lnTo>
                  <a:pt x="11026814" y="5936353"/>
                </a:lnTo>
                <a:lnTo>
                  <a:pt x="11026814" y="5342599"/>
                </a:lnTo>
                <a:lnTo>
                  <a:pt x="10414217" y="5342599"/>
                </a:lnTo>
                <a:close/>
              </a:path>
            </a:pathLst>
          </a:custGeom>
          <a:noFill/>
          <a:ln w="9525" cap="flat" cmpd="sng">
            <a:solidFill>
              <a:schemeClr val="dk1"/>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Inter Light"/>
              <a:ea typeface="Inter Light"/>
              <a:cs typeface="Inter Light"/>
              <a:sym typeface="Inter Light"/>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Slide7">
  <p:cSld name="Slide7">
    <p:bg>
      <p:bgPr>
        <a:solidFill>
          <a:schemeClr val="dk1"/>
        </a:solidFill>
        <a:effectLst/>
      </p:bgPr>
    </p:bg>
    <p:spTree>
      <p:nvGrpSpPr>
        <p:cNvPr id="1" name="Shape 21"/>
        <p:cNvGrpSpPr/>
        <p:nvPr/>
      </p:nvGrpSpPr>
      <p:grpSpPr>
        <a:xfrm>
          <a:off x="0" y="0"/>
          <a:ext cx="0" cy="0"/>
          <a:chOff x="0" y="0"/>
          <a:chExt cx="0" cy="0"/>
        </a:xfrm>
      </p:grpSpPr>
      <p:sp>
        <p:nvSpPr>
          <p:cNvPr id="22" name="Google Shape;22;p8"/>
          <p:cNvSpPr/>
          <p:nvPr/>
        </p:nvSpPr>
        <p:spPr>
          <a:xfrm>
            <a:off x="582568" y="460229"/>
            <a:ext cx="11026863" cy="5937541"/>
          </a:xfrm>
          <a:custGeom>
            <a:avLst/>
            <a:gdLst/>
            <a:ahLst/>
            <a:cxnLst/>
            <a:rect l="l" t="t" r="r" b="b"/>
            <a:pathLst>
              <a:path w="11026863" h="5937541" extrusionOk="0">
                <a:moveTo>
                  <a:pt x="612547" y="-1189"/>
                </a:moveTo>
                <a:lnTo>
                  <a:pt x="1225144" y="-1189"/>
                </a:lnTo>
                <a:lnTo>
                  <a:pt x="1225144" y="592566"/>
                </a:lnTo>
                <a:lnTo>
                  <a:pt x="612547" y="592566"/>
                </a:lnTo>
                <a:close/>
                <a:moveTo>
                  <a:pt x="1225144" y="592566"/>
                </a:moveTo>
                <a:lnTo>
                  <a:pt x="1837741" y="592566"/>
                </a:lnTo>
                <a:lnTo>
                  <a:pt x="1837741" y="-1189"/>
                </a:lnTo>
                <a:lnTo>
                  <a:pt x="1225144" y="-1189"/>
                </a:lnTo>
                <a:close/>
                <a:moveTo>
                  <a:pt x="1837741" y="592566"/>
                </a:moveTo>
                <a:lnTo>
                  <a:pt x="2450338" y="592566"/>
                </a:lnTo>
                <a:lnTo>
                  <a:pt x="2450338" y="-1189"/>
                </a:lnTo>
                <a:lnTo>
                  <a:pt x="1837741" y="-1189"/>
                </a:lnTo>
                <a:close/>
                <a:moveTo>
                  <a:pt x="3062995" y="592566"/>
                </a:moveTo>
                <a:lnTo>
                  <a:pt x="3675592" y="592566"/>
                </a:lnTo>
                <a:lnTo>
                  <a:pt x="3675592" y="-1189"/>
                </a:lnTo>
                <a:lnTo>
                  <a:pt x="3062995" y="-1189"/>
                </a:lnTo>
                <a:close/>
                <a:moveTo>
                  <a:pt x="3675592" y="592566"/>
                </a:moveTo>
                <a:lnTo>
                  <a:pt x="4288189" y="592566"/>
                </a:lnTo>
                <a:lnTo>
                  <a:pt x="4288189" y="-1189"/>
                </a:lnTo>
                <a:lnTo>
                  <a:pt x="3675592" y="-1189"/>
                </a:lnTo>
                <a:close/>
                <a:moveTo>
                  <a:pt x="4288189" y="592566"/>
                </a:moveTo>
                <a:lnTo>
                  <a:pt x="4900786" y="592566"/>
                </a:lnTo>
                <a:lnTo>
                  <a:pt x="4900786" y="-1189"/>
                </a:lnTo>
                <a:lnTo>
                  <a:pt x="4288189" y="-1189"/>
                </a:lnTo>
                <a:close/>
                <a:moveTo>
                  <a:pt x="4900786" y="592566"/>
                </a:moveTo>
                <a:lnTo>
                  <a:pt x="5513382" y="592566"/>
                </a:lnTo>
                <a:lnTo>
                  <a:pt x="5513382" y="-1189"/>
                </a:lnTo>
                <a:lnTo>
                  <a:pt x="4900786" y="-1189"/>
                </a:lnTo>
                <a:close/>
                <a:moveTo>
                  <a:pt x="5513382" y="592566"/>
                </a:moveTo>
                <a:lnTo>
                  <a:pt x="6125979" y="592566"/>
                </a:lnTo>
                <a:lnTo>
                  <a:pt x="6125979" y="-1189"/>
                </a:lnTo>
                <a:lnTo>
                  <a:pt x="5513382" y="-1189"/>
                </a:lnTo>
                <a:close/>
                <a:moveTo>
                  <a:pt x="6125979" y="592566"/>
                </a:moveTo>
                <a:lnTo>
                  <a:pt x="6738576" y="592566"/>
                </a:lnTo>
                <a:lnTo>
                  <a:pt x="6738576" y="-1189"/>
                </a:lnTo>
                <a:lnTo>
                  <a:pt x="6125979" y="-1189"/>
                </a:lnTo>
                <a:close/>
                <a:moveTo>
                  <a:pt x="7351172" y="592566"/>
                </a:moveTo>
                <a:lnTo>
                  <a:pt x="7963769" y="592566"/>
                </a:lnTo>
                <a:lnTo>
                  <a:pt x="7963769" y="-1189"/>
                </a:lnTo>
                <a:lnTo>
                  <a:pt x="7351172" y="-1189"/>
                </a:lnTo>
                <a:close/>
                <a:moveTo>
                  <a:pt x="7963769" y="592566"/>
                </a:moveTo>
                <a:lnTo>
                  <a:pt x="8576427" y="592566"/>
                </a:lnTo>
                <a:lnTo>
                  <a:pt x="8576427" y="-1189"/>
                </a:lnTo>
                <a:lnTo>
                  <a:pt x="7963769" y="-1189"/>
                </a:lnTo>
                <a:close/>
                <a:moveTo>
                  <a:pt x="8576427" y="592566"/>
                </a:moveTo>
                <a:lnTo>
                  <a:pt x="9189024" y="592566"/>
                </a:lnTo>
                <a:lnTo>
                  <a:pt x="9189024" y="-1189"/>
                </a:lnTo>
                <a:lnTo>
                  <a:pt x="8576427" y="-1189"/>
                </a:lnTo>
                <a:close/>
                <a:moveTo>
                  <a:pt x="9189024" y="592566"/>
                </a:moveTo>
                <a:lnTo>
                  <a:pt x="9801620" y="592566"/>
                </a:lnTo>
                <a:lnTo>
                  <a:pt x="9801620" y="-1189"/>
                </a:lnTo>
                <a:lnTo>
                  <a:pt x="9189024" y="-1189"/>
                </a:lnTo>
                <a:close/>
                <a:moveTo>
                  <a:pt x="10414217" y="592566"/>
                </a:moveTo>
                <a:lnTo>
                  <a:pt x="11026814" y="592566"/>
                </a:lnTo>
                <a:lnTo>
                  <a:pt x="11026814" y="-1189"/>
                </a:lnTo>
                <a:lnTo>
                  <a:pt x="10414217" y="-1189"/>
                </a:lnTo>
                <a:close/>
                <a:moveTo>
                  <a:pt x="612547" y="1186320"/>
                </a:moveTo>
                <a:lnTo>
                  <a:pt x="1225144" y="1186320"/>
                </a:lnTo>
                <a:lnTo>
                  <a:pt x="1225144" y="592566"/>
                </a:lnTo>
                <a:lnTo>
                  <a:pt x="612547" y="592566"/>
                </a:lnTo>
                <a:close/>
                <a:moveTo>
                  <a:pt x="1225144" y="1186320"/>
                </a:moveTo>
                <a:lnTo>
                  <a:pt x="1837741" y="1186320"/>
                </a:lnTo>
                <a:lnTo>
                  <a:pt x="1837741" y="592566"/>
                </a:lnTo>
                <a:lnTo>
                  <a:pt x="1225144" y="592566"/>
                </a:lnTo>
                <a:close/>
                <a:moveTo>
                  <a:pt x="1837741" y="1186320"/>
                </a:moveTo>
                <a:lnTo>
                  <a:pt x="2450338" y="1186320"/>
                </a:lnTo>
                <a:lnTo>
                  <a:pt x="2450338" y="592566"/>
                </a:lnTo>
                <a:lnTo>
                  <a:pt x="1837741" y="592566"/>
                </a:lnTo>
                <a:close/>
                <a:moveTo>
                  <a:pt x="2450338" y="1186320"/>
                </a:moveTo>
                <a:lnTo>
                  <a:pt x="3062995" y="1186320"/>
                </a:lnTo>
                <a:lnTo>
                  <a:pt x="3062995" y="592566"/>
                </a:lnTo>
                <a:lnTo>
                  <a:pt x="2450338" y="592566"/>
                </a:lnTo>
                <a:close/>
                <a:moveTo>
                  <a:pt x="3062995" y="1186320"/>
                </a:moveTo>
                <a:lnTo>
                  <a:pt x="3675592" y="1186320"/>
                </a:lnTo>
                <a:lnTo>
                  <a:pt x="3675592" y="592566"/>
                </a:lnTo>
                <a:lnTo>
                  <a:pt x="3062995" y="592566"/>
                </a:lnTo>
                <a:close/>
                <a:moveTo>
                  <a:pt x="3675592" y="1186320"/>
                </a:moveTo>
                <a:lnTo>
                  <a:pt x="4288189" y="1186320"/>
                </a:lnTo>
                <a:lnTo>
                  <a:pt x="4288189" y="592566"/>
                </a:lnTo>
                <a:lnTo>
                  <a:pt x="3675592" y="592566"/>
                </a:lnTo>
                <a:close/>
                <a:moveTo>
                  <a:pt x="4288189" y="1186320"/>
                </a:moveTo>
                <a:lnTo>
                  <a:pt x="4900786" y="1186320"/>
                </a:lnTo>
                <a:lnTo>
                  <a:pt x="4900786" y="592566"/>
                </a:lnTo>
                <a:lnTo>
                  <a:pt x="4288189" y="592566"/>
                </a:lnTo>
                <a:close/>
                <a:moveTo>
                  <a:pt x="4900786" y="1186320"/>
                </a:moveTo>
                <a:lnTo>
                  <a:pt x="5513382" y="1186320"/>
                </a:lnTo>
                <a:lnTo>
                  <a:pt x="5513382" y="592566"/>
                </a:lnTo>
                <a:lnTo>
                  <a:pt x="4900786" y="592566"/>
                </a:lnTo>
                <a:close/>
                <a:moveTo>
                  <a:pt x="5513382" y="1186320"/>
                </a:moveTo>
                <a:lnTo>
                  <a:pt x="6125979" y="1186320"/>
                </a:lnTo>
                <a:lnTo>
                  <a:pt x="6125979" y="592566"/>
                </a:lnTo>
                <a:lnTo>
                  <a:pt x="5513382" y="592566"/>
                </a:lnTo>
                <a:close/>
                <a:moveTo>
                  <a:pt x="6125979" y="1186320"/>
                </a:moveTo>
                <a:lnTo>
                  <a:pt x="6738576" y="1186320"/>
                </a:lnTo>
                <a:lnTo>
                  <a:pt x="6738576" y="592566"/>
                </a:lnTo>
                <a:lnTo>
                  <a:pt x="6125979" y="592566"/>
                </a:lnTo>
                <a:close/>
                <a:moveTo>
                  <a:pt x="7351172" y="1186320"/>
                </a:moveTo>
                <a:lnTo>
                  <a:pt x="7963769" y="1186320"/>
                </a:lnTo>
                <a:lnTo>
                  <a:pt x="7963769" y="592566"/>
                </a:lnTo>
                <a:lnTo>
                  <a:pt x="7351172" y="592566"/>
                </a:lnTo>
                <a:close/>
                <a:moveTo>
                  <a:pt x="7963769" y="1186320"/>
                </a:moveTo>
                <a:lnTo>
                  <a:pt x="8576427" y="1186320"/>
                </a:lnTo>
                <a:lnTo>
                  <a:pt x="8576427" y="592566"/>
                </a:lnTo>
                <a:lnTo>
                  <a:pt x="7963769" y="592566"/>
                </a:lnTo>
                <a:close/>
                <a:moveTo>
                  <a:pt x="8576427" y="1186320"/>
                </a:moveTo>
                <a:lnTo>
                  <a:pt x="9189024" y="1186320"/>
                </a:lnTo>
                <a:lnTo>
                  <a:pt x="9189024" y="592566"/>
                </a:lnTo>
                <a:lnTo>
                  <a:pt x="8576427" y="592566"/>
                </a:lnTo>
                <a:close/>
                <a:moveTo>
                  <a:pt x="9189024" y="1186320"/>
                </a:moveTo>
                <a:lnTo>
                  <a:pt x="9801620" y="1186320"/>
                </a:lnTo>
                <a:lnTo>
                  <a:pt x="9801620" y="592566"/>
                </a:lnTo>
                <a:lnTo>
                  <a:pt x="9189024" y="592566"/>
                </a:lnTo>
                <a:close/>
                <a:moveTo>
                  <a:pt x="9801620" y="1186320"/>
                </a:moveTo>
                <a:lnTo>
                  <a:pt x="10414217" y="1186320"/>
                </a:lnTo>
                <a:lnTo>
                  <a:pt x="10414217" y="592566"/>
                </a:lnTo>
                <a:lnTo>
                  <a:pt x="9801620" y="592566"/>
                </a:lnTo>
                <a:close/>
                <a:moveTo>
                  <a:pt x="10414217" y="1186320"/>
                </a:moveTo>
                <a:lnTo>
                  <a:pt x="11026814" y="1186320"/>
                </a:lnTo>
                <a:lnTo>
                  <a:pt x="11026814" y="592566"/>
                </a:lnTo>
                <a:lnTo>
                  <a:pt x="10414217" y="592566"/>
                </a:lnTo>
                <a:close/>
                <a:moveTo>
                  <a:pt x="-50" y="1780074"/>
                </a:moveTo>
                <a:lnTo>
                  <a:pt x="612547" y="1780074"/>
                </a:lnTo>
                <a:lnTo>
                  <a:pt x="612547" y="1186320"/>
                </a:lnTo>
                <a:lnTo>
                  <a:pt x="-50" y="1186320"/>
                </a:lnTo>
                <a:close/>
                <a:moveTo>
                  <a:pt x="612547" y="1780074"/>
                </a:moveTo>
                <a:lnTo>
                  <a:pt x="1225144" y="1780074"/>
                </a:lnTo>
                <a:lnTo>
                  <a:pt x="1225144" y="1186320"/>
                </a:lnTo>
                <a:lnTo>
                  <a:pt x="612547" y="1186320"/>
                </a:lnTo>
                <a:close/>
                <a:moveTo>
                  <a:pt x="1225144" y="1780074"/>
                </a:moveTo>
                <a:lnTo>
                  <a:pt x="1837741" y="1780074"/>
                </a:lnTo>
                <a:lnTo>
                  <a:pt x="1837741" y="1186320"/>
                </a:lnTo>
                <a:lnTo>
                  <a:pt x="1225144" y="1186320"/>
                </a:lnTo>
                <a:close/>
                <a:moveTo>
                  <a:pt x="2450338" y="1780074"/>
                </a:moveTo>
                <a:lnTo>
                  <a:pt x="3062995" y="1780074"/>
                </a:lnTo>
                <a:lnTo>
                  <a:pt x="3062995" y="1186320"/>
                </a:lnTo>
                <a:lnTo>
                  <a:pt x="2450338" y="1186320"/>
                </a:lnTo>
                <a:close/>
                <a:moveTo>
                  <a:pt x="3062995" y="1780074"/>
                </a:moveTo>
                <a:lnTo>
                  <a:pt x="3675592" y="1780074"/>
                </a:lnTo>
                <a:lnTo>
                  <a:pt x="3675592" y="1186320"/>
                </a:lnTo>
                <a:lnTo>
                  <a:pt x="3062995" y="1186320"/>
                </a:lnTo>
                <a:close/>
                <a:moveTo>
                  <a:pt x="3675592" y="1780074"/>
                </a:moveTo>
                <a:lnTo>
                  <a:pt x="4288189" y="1780074"/>
                </a:lnTo>
                <a:lnTo>
                  <a:pt x="4288189" y="1186320"/>
                </a:lnTo>
                <a:lnTo>
                  <a:pt x="3675592" y="1186320"/>
                </a:lnTo>
                <a:close/>
                <a:moveTo>
                  <a:pt x="4288189" y="1780074"/>
                </a:moveTo>
                <a:lnTo>
                  <a:pt x="4900786" y="1780074"/>
                </a:lnTo>
                <a:lnTo>
                  <a:pt x="4900786" y="1186320"/>
                </a:lnTo>
                <a:lnTo>
                  <a:pt x="4288189" y="1186320"/>
                </a:lnTo>
                <a:close/>
                <a:moveTo>
                  <a:pt x="4900786" y="1780074"/>
                </a:moveTo>
                <a:lnTo>
                  <a:pt x="5513382" y="1780074"/>
                </a:lnTo>
                <a:lnTo>
                  <a:pt x="5513382" y="1186320"/>
                </a:lnTo>
                <a:lnTo>
                  <a:pt x="4900786" y="1186320"/>
                </a:lnTo>
                <a:close/>
                <a:moveTo>
                  <a:pt x="5513382" y="1780074"/>
                </a:moveTo>
                <a:lnTo>
                  <a:pt x="6125979" y="1780074"/>
                </a:lnTo>
                <a:lnTo>
                  <a:pt x="6125979" y="1186320"/>
                </a:lnTo>
                <a:lnTo>
                  <a:pt x="5513382" y="1186320"/>
                </a:lnTo>
                <a:close/>
                <a:moveTo>
                  <a:pt x="6125979" y="1780074"/>
                </a:moveTo>
                <a:lnTo>
                  <a:pt x="6738576" y="1780074"/>
                </a:lnTo>
                <a:lnTo>
                  <a:pt x="6738576" y="1186320"/>
                </a:lnTo>
                <a:lnTo>
                  <a:pt x="6125979" y="1186320"/>
                </a:lnTo>
                <a:close/>
                <a:moveTo>
                  <a:pt x="6738576" y="1780074"/>
                </a:moveTo>
                <a:lnTo>
                  <a:pt x="7351172" y="1780074"/>
                </a:lnTo>
                <a:lnTo>
                  <a:pt x="7351172" y="1186320"/>
                </a:lnTo>
                <a:lnTo>
                  <a:pt x="6738576" y="1186320"/>
                </a:lnTo>
                <a:close/>
                <a:moveTo>
                  <a:pt x="7351172" y="1780074"/>
                </a:moveTo>
                <a:lnTo>
                  <a:pt x="7963769" y="1780074"/>
                </a:lnTo>
                <a:lnTo>
                  <a:pt x="7963769" y="1186320"/>
                </a:lnTo>
                <a:lnTo>
                  <a:pt x="7351172" y="1186320"/>
                </a:lnTo>
                <a:close/>
                <a:moveTo>
                  <a:pt x="7963769" y="1780074"/>
                </a:moveTo>
                <a:lnTo>
                  <a:pt x="8576427" y="1780074"/>
                </a:lnTo>
                <a:lnTo>
                  <a:pt x="8576427" y="1186320"/>
                </a:lnTo>
                <a:lnTo>
                  <a:pt x="7963769" y="1186320"/>
                </a:lnTo>
                <a:close/>
                <a:moveTo>
                  <a:pt x="9189024" y="1780074"/>
                </a:moveTo>
                <a:lnTo>
                  <a:pt x="9801620" y="1780074"/>
                </a:lnTo>
                <a:lnTo>
                  <a:pt x="9801620" y="1186320"/>
                </a:lnTo>
                <a:lnTo>
                  <a:pt x="9189024" y="1186320"/>
                </a:lnTo>
                <a:close/>
                <a:moveTo>
                  <a:pt x="9801620" y="1780074"/>
                </a:moveTo>
                <a:lnTo>
                  <a:pt x="10414217" y="1780074"/>
                </a:lnTo>
                <a:lnTo>
                  <a:pt x="10414217" y="1186320"/>
                </a:lnTo>
                <a:lnTo>
                  <a:pt x="9801620" y="1186320"/>
                </a:lnTo>
                <a:close/>
                <a:moveTo>
                  <a:pt x="10414217" y="1780074"/>
                </a:moveTo>
                <a:lnTo>
                  <a:pt x="11026814" y="1780074"/>
                </a:lnTo>
                <a:lnTo>
                  <a:pt x="11026814" y="1186320"/>
                </a:lnTo>
                <a:lnTo>
                  <a:pt x="10414217" y="1186320"/>
                </a:lnTo>
                <a:close/>
                <a:moveTo>
                  <a:pt x="-50" y="2373828"/>
                </a:moveTo>
                <a:lnTo>
                  <a:pt x="612547" y="2373828"/>
                </a:lnTo>
                <a:lnTo>
                  <a:pt x="612547" y="1780074"/>
                </a:lnTo>
                <a:lnTo>
                  <a:pt x="-50" y="1780074"/>
                </a:lnTo>
                <a:close/>
                <a:moveTo>
                  <a:pt x="612547" y="2373828"/>
                </a:moveTo>
                <a:lnTo>
                  <a:pt x="1225144" y="2373828"/>
                </a:lnTo>
                <a:lnTo>
                  <a:pt x="1225144" y="1780074"/>
                </a:lnTo>
                <a:lnTo>
                  <a:pt x="612547" y="1780074"/>
                </a:lnTo>
                <a:close/>
                <a:moveTo>
                  <a:pt x="1225144" y="2373828"/>
                </a:moveTo>
                <a:lnTo>
                  <a:pt x="1837741" y="2373828"/>
                </a:lnTo>
                <a:lnTo>
                  <a:pt x="1837741" y="1780074"/>
                </a:lnTo>
                <a:lnTo>
                  <a:pt x="1225144" y="1780074"/>
                </a:lnTo>
                <a:close/>
                <a:moveTo>
                  <a:pt x="1837741" y="2373828"/>
                </a:moveTo>
                <a:lnTo>
                  <a:pt x="2450338" y="2373828"/>
                </a:lnTo>
                <a:lnTo>
                  <a:pt x="2450338" y="1780074"/>
                </a:lnTo>
                <a:lnTo>
                  <a:pt x="1837741" y="1780074"/>
                </a:lnTo>
                <a:close/>
                <a:moveTo>
                  <a:pt x="2450338" y="2373828"/>
                </a:moveTo>
                <a:lnTo>
                  <a:pt x="3062995" y="2373828"/>
                </a:lnTo>
                <a:lnTo>
                  <a:pt x="3062995" y="1780074"/>
                </a:lnTo>
                <a:lnTo>
                  <a:pt x="2450338" y="1780074"/>
                </a:lnTo>
                <a:close/>
                <a:moveTo>
                  <a:pt x="3062995" y="2373828"/>
                </a:moveTo>
                <a:lnTo>
                  <a:pt x="3675592" y="2373828"/>
                </a:lnTo>
                <a:lnTo>
                  <a:pt x="3675592" y="1780074"/>
                </a:lnTo>
                <a:lnTo>
                  <a:pt x="3062995" y="1780074"/>
                </a:lnTo>
                <a:close/>
                <a:moveTo>
                  <a:pt x="3675592" y="2373828"/>
                </a:moveTo>
                <a:lnTo>
                  <a:pt x="4288189" y="2373828"/>
                </a:lnTo>
                <a:lnTo>
                  <a:pt x="4288189" y="1780074"/>
                </a:lnTo>
                <a:lnTo>
                  <a:pt x="3675592" y="1780074"/>
                </a:lnTo>
                <a:close/>
                <a:moveTo>
                  <a:pt x="4288189" y="2373828"/>
                </a:moveTo>
                <a:lnTo>
                  <a:pt x="4900786" y="2373828"/>
                </a:lnTo>
                <a:lnTo>
                  <a:pt x="4900786" y="1780074"/>
                </a:lnTo>
                <a:lnTo>
                  <a:pt x="4288189" y="1780074"/>
                </a:lnTo>
                <a:close/>
                <a:moveTo>
                  <a:pt x="4900786" y="2373828"/>
                </a:moveTo>
                <a:lnTo>
                  <a:pt x="5513382" y="2373828"/>
                </a:lnTo>
                <a:lnTo>
                  <a:pt x="5513382" y="1780074"/>
                </a:lnTo>
                <a:lnTo>
                  <a:pt x="4900786" y="1780074"/>
                </a:lnTo>
                <a:close/>
                <a:moveTo>
                  <a:pt x="5513382" y="2373828"/>
                </a:moveTo>
                <a:lnTo>
                  <a:pt x="6125979" y="2373828"/>
                </a:lnTo>
                <a:lnTo>
                  <a:pt x="6125979" y="1780074"/>
                </a:lnTo>
                <a:lnTo>
                  <a:pt x="5513382" y="1780074"/>
                </a:lnTo>
                <a:close/>
                <a:moveTo>
                  <a:pt x="6125979" y="2373828"/>
                </a:moveTo>
                <a:lnTo>
                  <a:pt x="6738576" y="2373828"/>
                </a:lnTo>
                <a:lnTo>
                  <a:pt x="6738576" y="1780074"/>
                </a:lnTo>
                <a:lnTo>
                  <a:pt x="6125979" y="1780074"/>
                </a:lnTo>
                <a:close/>
                <a:moveTo>
                  <a:pt x="6738576" y="2373828"/>
                </a:moveTo>
                <a:lnTo>
                  <a:pt x="7351172" y="2373828"/>
                </a:lnTo>
                <a:lnTo>
                  <a:pt x="7351172" y="1780074"/>
                </a:lnTo>
                <a:lnTo>
                  <a:pt x="6738576" y="1780074"/>
                </a:lnTo>
                <a:close/>
                <a:moveTo>
                  <a:pt x="7351172" y="2373828"/>
                </a:moveTo>
                <a:lnTo>
                  <a:pt x="7963769" y="2373828"/>
                </a:lnTo>
                <a:lnTo>
                  <a:pt x="7963769" y="1780074"/>
                </a:lnTo>
                <a:lnTo>
                  <a:pt x="7351172" y="1780074"/>
                </a:lnTo>
                <a:close/>
                <a:moveTo>
                  <a:pt x="7963769" y="2373828"/>
                </a:moveTo>
                <a:lnTo>
                  <a:pt x="8576427" y="2373828"/>
                </a:lnTo>
                <a:lnTo>
                  <a:pt x="8576427" y="1780074"/>
                </a:lnTo>
                <a:lnTo>
                  <a:pt x="7963769" y="1780074"/>
                </a:lnTo>
                <a:close/>
                <a:moveTo>
                  <a:pt x="8576427" y="2373828"/>
                </a:moveTo>
                <a:lnTo>
                  <a:pt x="9189024" y="2373828"/>
                </a:lnTo>
                <a:lnTo>
                  <a:pt x="9189024" y="1780074"/>
                </a:lnTo>
                <a:lnTo>
                  <a:pt x="8576427" y="1780074"/>
                </a:lnTo>
                <a:close/>
                <a:moveTo>
                  <a:pt x="9189024" y="2373828"/>
                </a:moveTo>
                <a:lnTo>
                  <a:pt x="9801620" y="2373828"/>
                </a:lnTo>
                <a:lnTo>
                  <a:pt x="9801620" y="1780074"/>
                </a:lnTo>
                <a:lnTo>
                  <a:pt x="9189024" y="1780074"/>
                </a:lnTo>
                <a:close/>
                <a:moveTo>
                  <a:pt x="9801620" y="2373828"/>
                </a:moveTo>
                <a:lnTo>
                  <a:pt x="10414217" y="2373828"/>
                </a:lnTo>
                <a:lnTo>
                  <a:pt x="10414217" y="1780074"/>
                </a:lnTo>
                <a:lnTo>
                  <a:pt x="9801620" y="1780074"/>
                </a:lnTo>
                <a:close/>
                <a:moveTo>
                  <a:pt x="10414217" y="2373828"/>
                </a:moveTo>
                <a:lnTo>
                  <a:pt x="11026814" y="2373828"/>
                </a:lnTo>
                <a:lnTo>
                  <a:pt x="11026814" y="1780074"/>
                </a:lnTo>
                <a:lnTo>
                  <a:pt x="10414217" y="1780074"/>
                </a:lnTo>
                <a:close/>
                <a:moveTo>
                  <a:pt x="-50" y="2967582"/>
                </a:moveTo>
                <a:lnTo>
                  <a:pt x="612547" y="2967582"/>
                </a:lnTo>
                <a:lnTo>
                  <a:pt x="612547" y="2373828"/>
                </a:lnTo>
                <a:lnTo>
                  <a:pt x="-50" y="2373828"/>
                </a:lnTo>
                <a:close/>
                <a:moveTo>
                  <a:pt x="612547" y="2967582"/>
                </a:moveTo>
                <a:lnTo>
                  <a:pt x="1225144" y="2967582"/>
                </a:lnTo>
                <a:lnTo>
                  <a:pt x="1225144" y="2373828"/>
                </a:lnTo>
                <a:lnTo>
                  <a:pt x="612547" y="2373828"/>
                </a:lnTo>
                <a:close/>
                <a:moveTo>
                  <a:pt x="1225144" y="2967582"/>
                </a:moveTo>
                <a:lnTo>
                  <a:pt x="1837741" y="2967582"/>
                </a:lnTo>
                <a:lnTo>
                  <a:pt x="1837741" y="2373828"/>
                </a:lnTo>
                <a:lnTo>
                  <a:pt x="1225144" y="2373828"/>
                </a:lnTo>
                <a:close/>
                <a:moveTo>
                  <a:pt x="1837741" y="2967582"/>
                </a:moveTo>
                <a:lnTo>
                  <a:pt x="2450338" y="2967582"/>
                </a:lnTo>
                <a:lnTo>
                  <a:pt x="2450338" y="2373828"/>
                </a:lnTo>
                <a:lnTo>
                  <a:pt x="1837741" y="2373828"/>
                </a:lnTo>
                <a:close/>
                <a:moveTo>
                  <a:pt x="2450338" y="2967582"/>
                </a:moveTo>
                <a:lnTo>
                  <a:pt x="3062995" y="2967582"/>
                </a:lnTo>
                <a:lnTo>
                  <a:pt x="3062995" y="2373828"/>
                </a:lnTo>
                <a:lnTo>
                  <a:pt x="2450338" y="2373828"/>
                </a:lnTo>
                <a:close/>
                <a:moveTo>
                  <a:pt x="3062995" y="2967582"/>
                </a:moveTo>
                <a:lnTo>
                  <a:pt x="3675592" y="2967582"/>
                </a:lnTo>
                <a:lnTo>
                  <a:pt x="3675592" y="2373828"/>
                </a:lnTo>
                <a:lnTo>
                  <a:pt x="3062995" y="2373828"/>
                </a:lnTo>
                <a:close/>
                <a:moveTo>
                  <a:pt x="3675592" y="2967582"/>
                </a:moveTo>
                <a:lnTo>
                  <a:pt x="4288189" y="2967582"/>
                </a:lnTo>
                <a:lnTo>
                  <a:pt x="4288189" y="2373828"/>
                </a:lnTo>
                <a:lnTo>
                  <a:pt x="3675592" y="2373828"/>
                </a:lnTo>
                <a:close/>
                <a:moveTo>
                  <a:pt x="4900786" y="2967582"/>
                </a:moveTo>
                <a:lnTo>
                  <a:pt x="5513382" y="2967582"/>
                </a:lnTo>
                <a:lnTo>
                  <a:pt x="5513382" y="2373828"/>
                </a:lnTo>
                <a:lnTo>
                  <a:pt x="4900786" y="2373828"/>
                </a:lnTo>
                <a:close/>
                <a:moveTo>
                  <a:pt x="5513382" y="2967582"/>
                </a:moveTo>
                <a:lnTo>
                  <a:pt x="6125979" y="2967582"/>
                </a:lnTo>
                <a:lnTo>
                  <a:pt x="6125979" y="2373828"/>
                </a:lnTo>
                <a:lnTo>
                  <a:pt x="5513382" y="2373828"/>
                </a:lnTo>
                <a:close/>
                <a:moveTo>
                  <a:pt x="6738576" y="2967582"/>
                </a:moveTo>
                <a:lnTo>
                  <a:pt x="7351172" y="2967582"/>
                </a:lnTo>
                <a:lnTo>
                  <a:pt x="7351172" y="2373828"/>
                </a:lnTo>
                <a:lnTo>
                  <a:pt x="6738576" y="2373828"/>
                </a:lnTo>
                <a:close/>
                <a:moveTo>
                  <a:pt x="7351172" y="2967582"/>
                </a:moveTo>
                <a:lnTo>
                  <a:pt x="7963769" y="2967582"/>
                </a:lnTo>
                <a:lnTo>
                  <a:pt x="7963769" y="2373828"/>
                </a:lnTo>
                <a:lnTo>
                  <a:pt x="7351172" y="2373828"/>
                </a:lnTo>
                <a:close/>
                <a:moveTo>
                  <a:pt x="7963769" y="2967582"/>
                </a:moveTo>
                <a:lnTo>
                  <a:pt x="8576427" y="2967582"/>
                </a:lnTo>
                <a:lnTo>
                  <a:pt x="8576427" y="2373828"/>
                </a:lnTo>
                <a:lnTo>
                  <a:pt x="7963769" y="2373828"/>
                </a:lnTo>
                <a:close/>
                <a:moveTo>
                  <a:pt x="8576427" y="2967582"/>
                </a:moveTo>
                <a:lnTo>
                  <a:pt x="9189024" y="2967582"/>
                </a:lnTo>
                <a:lnTo>
                  <a:pt x="9189024" y="2373828"/>
                </a:lnTo>
                <a:lnTo>
                  <a:pt x="8576427" y="2373828"/>
                </a:lnTo>
                <a:close/>
                <a:moveTo>
                  <a:pt x="9189024" y="2967582"/>
                </a:moveTo>
                <a:lnTo>
                  <a:pt x="9801620" y="2967582"/>
                </a:lnTo>
                <a:lnTo>
                  <a:pt x="9801620" y="2373828"/>
                </a:lnTo>
                <a:lnTo>
                  <a:pt x="9189024" y="2373828"/>
                </a:lnTo>
                <a:close/>
                <a:moveTo>
                  <a:pt x="9801620" y="2967582"/>
                </a:moveTo>
                <a:lnTo>
                  <a:pt x="10414217" y="2967582"/>
                </a:lnTo>
                <a:lnTo>
                  <a:pt x="10414217" y="2373828"/>
                </a:lnTo>
                <a:lnTo>
                  <a:pt x="9801620" y="2373828"/>
                </a:lnTo>
                <a:close/>
                <a:moveTo>
                  <a:pt x="-50" y="3561336"/>
                </a:moveTo>
                <a:lnTo>
                  <a:pt x="612547" y="3561336"/>
                </a:lnTo>
                <a:lnTo>
                  <a:pt x="612547" y="2967582"/>
                </a:lnTo>
                <a:lnTo>
                  <a:pt x="-50" y="2967582"/>
                </a:lnTo>
                <a:close/>
                <a:moveTo>
                  <a:pt x="612547" y="3561336"/>
                </a:moveTo>
                <a:lnTo>
                  <a:pt x="1225144" y="3561336"/>
                </a:lnTo>
                <a:lnTo>
                  <a:pt x="1225144" y="2967582"/>
                </a:lnTo>
                <a:lnTo>
                  <a:pt x="612547" y="2967582"/>
                </a:lnTo>
                <a:close/>
                <a:moveTo>
                  <a:pt x="1225144" y="3561336"/>
                </a:moveTo>
                <a:lnTo>
                  <a:pt x="1837741" y="3561336"/>
                </a:lnTo>
                <a:lnTo>
                  <a:pt x="1837741" y="2967582"/>
                </a:lnTo>
                <a:lnTo>
                  <a:pt x="1225144" y="2967582"/>
                </a:lnTo>
                <a:close/>
                <a:moveTo>
                  <a:pt x="1837741" y="3561336"/>
                </a:moveTo>
                <a:lnTo>
                  <a:pt x="2450338" y="3561336"/>
                </a:lnTo>
                <a:lnTo>
                  <a:pt x="2450338" y="2967582"/>
                </a:lnTo>
                <a:lnTo>
                  <a:pt x="1837741" y="2967582"/>
                </a:lnTo>
                <a:close/>
                <a:moveTo>
                  <a:pt x="2450338" y="3561336"/>
                </a:moveTo>
                <a:lnTo>
                  <a:pt x="3062995" y="3561336"/>
                </a:lnTo>
                <a:lnTo>
                  <a:pt x="3062995" y="2967582"/>
                </a:lnTo>
                <a:lnTo>
                  <a:pt x="2450338" y="2967582"/>
                </a:lnTo>
                <a:close/>
                <a:moveTo>
                  <a:pt x="3062995" y="3561336"/>
                </a:moveTo>
                <a:lnTo>
                  <a:pt x="3675592" y="3561336"/>
                </a:lnTo>
                <a:lnTo>
                  <a:pt x="3675592" y="2967582"/>
                </a:lnTo>
                <a:lnTo>
                  <a:pt x="3062995" y="2967582"/>
                </a:lnTo>
                <a:close/>
                <a:moveTo>
                  <a:pt x="3675592" y="3561336"/>
                </a:moveTo>
                <a:lnTo>
                  <a:pt x="4288189" y="3561336"/>
                </a:lnTo>
                <a:lnTo>
                  <a:pt x="4288189" y="2967582"/>
                </a:lnTo>
                <a:lnTo>
                  <a:pt x="3675592" y="2967582"/>
                </a:lnTo>
                <a:close/>
                <a:moveTo>
                  <a:pt x="4288189" y="3561336"/>
                </a:moveTo>
                <a:lnTo>
                  <a:pt x="4900786" y="3561336"/>
                </a:lnTo>
                <a:lnTo>
                  <a:pt x="4900786" y="2967582"/>
                </a:lnTo>
                <a:lnTo>
                  <a:pt x="4288189" y="2967582"/>
                </a:lnTo>
                <a:close/>
                <a:moveTo>
                  <a:pt x="4900786" y="3561336"/>
                </a:moveTo>
                <a:lnTo>
                  <a:pt x="5513382" y="3561336"/>
                </a:lnTo>
                <a:lnTo>
                  <a:pt x="5513382" y="2967582"/>
                </a:lnTo>
                <a:lnTo>
                  <a:pt x="4900786" y="2967582"/>
                </a:lnTo>
                <a:close/>
                <a:moveTo>
                  <a:pt x="5513382" y="3561336"/>
                </a:moveTo>
                <a:lnTo>
                  <a:pt x="6125979" y="3561336"/>
                </a:lnTo>
                <a:lnTo>
                  <a:pt x="6125979" y="2967582"/>
                </a:lnTo>
                <a:lnTo>
                  <a:pt x="5513382" y="2967582"/>
                </a:lnTo>
                <a:close/>
                <a:moveTo>
                  <a:pt x="6125979" y="3561336"/>
                </a:moveTo>
                <a:lnTo>
                  <a:pt x="6738576" y="3561336"/>
                </a:lnTo>
                <a:lnTo>
                  <a:pt x="6738576" y="2967582"/>
                </a:lnTo>
                <a:lnTo>
                  <a:pt x="6125979" y="2967582"/>
                </a:lnTo>
                <a:close/>
                <a:moveTo>
                  <a:pt x="6738576" y="3561336"/>
                </a:moveTo>
                <a:lnTo>
                  <a:pt x="7351172" y="3561336"/>
                </a:lnTo>
                <a:lnTo>
                  <a:pt x="7351172" y="2967582"/>
                </a:lnTo>
                <a:lnTo>
                  <a:pt x="6738576" y="2967582"/>
                </a:lnTo>
                <a:close/>
                <a:moveTo>
                  <a:pt x="7351172" y="3561336"/>
                </a:moveTo>
                <a:lnTo>
                  <a:pt x="7963769" y="3561336"/>
                </a:lnTo>
                <a:lnTo>
                  <a:pt x="7963769" y="2967582"/>
                </a:lnTo>
                <a:lnTo>
                  <a:pt x="7351172" y="2967582"/>
                </a:lnTo>
                <a:close/>
                <a:moveTo>
                  <a:pt x="8576427" y="3561336"/>
                </a:moveTo>
                <a:lnTo>
                  <a:pt x="9189024" y="3561336"/>
                </a:lnTo>
                <a:lnTo>
                  <a:pt x="9189024" y="2967582"/>
                </a:lnTo>
                <a:lnTo>
                  <a:pt x="8576427" y="2967582"/>
                </a:lnTo>
                <a:close/>
                <a:moveTo>
                  <a:pt x="9189024" y="3561336"/>
                </a:moveTo>
                <a:lnTo>
                  <a:pt x="9801620" y="3561336"/>
                </a:lnTo>
                <a:lnTo>
                  <a:pt x="9801620" y="2967582"/>
                </a:lnTo>
                <a:lnTo>
                  <a:pt x="9189024" y="2967582"/>
                </a:lnTo>
                <a:close/>
                <a:moveTo>
                  <a:pt x="9801620" y="3561336"/>
                </a:moveTo>
                <a:lnTo>
                  <a:pt x="10414217" y="3561336"/>
                </a:lnTo>
                <a:lnTo>
                  <a:pt x="10414217" y="2967582"/>
                </a:lnTo>
                <a:lnTo>
                  <a:pt x="9801620" y="2967582"/>
                </a:lnTo>
                <a:close/>
                <a:moveTo>
                  <a:pt x="10414217" y="3561336"/>
                </a:moveTo>
                <a:lnTo>
                  <a:pt x="11026814" y="3561336"/>
                </a:lnTo>
                <a:lnTo>
                  <a:pt x="11026814" y="2967582"/>
                </a:lnTo>
                <a:lnTo>
                  <a:pt x="10414217" y="2967582"/>
                </a:lnTo>
                <a:close/>
                <a:moveTo>
                  <a:pt x="-50" y="4155090"/>
                </a:moveTo>
                <a:lnTo>
                  <a:pt x="612547" y="4155090"/>
                </a:lnTo>
                <a:lnTo>
                  <a:pt x="612547" y="3561336"/>
                </a:lnTo>
                <a:lnTo>
                  <a:pt x="-50" y="3561336"/>
                </a:lnTo>
                <a:close/>
                <a:moveTo>
                  <a:pt x="612547" y="4155090"/>
                </a:moveTo>
                <a:lnTo>
                  <a:pt x="1225144" y="4155090"/>
                </a:lnTo>
                <a:lnTo>
                  <a:pt x="1225144" y="3561336"/>
                </a:lnTo>
                <a:lnTo>
                  <a:pt x="612547" y="3561336"/>
                </a:lnTo>
                <a:close/>
                <a:moveTo>
                  <a:pt x="1225144" y="4155090"/>
                </a:moveTo>
                <a:lnTo>
                  <a:pt x="1837741" y="4155090"/>
                </a:lnTo>
                <a:lnTo>
                  <a:pt x="1837741" y="3561336"/>
                </a:lnTo>
                <a:lnTo>
                  <a:pt x="1225144" y="3561336"/>
                </a:lnTo>
                <a:close/>
                <a:moveTo>
                  <a:pt x="1837741" y="4155090"/>
                </a:moveTo>
                <a:lnTo>
                  <a:pt x="2450338" y="4155090"/>
                </a:lnTo>
                <a:lnTo>
                  <a:pt x="2450338" y="3561336"/>
                </a:lnTo>
                <a:lnTo>
                  <a:pt x="1837741" y="3561336"/>
                </a:lnTo>
                <a:close/>
                <a:moveTo>
                  <a:pt x="2450338" y="4155090"/>
                </a:moveTo>
                <a:lnTo>
                  <a:pt x="3062995" y="4155090"/>
                </a:lnTo>
                <a:lnTo>
                  <a:pt x="3062995" y="3561336"/>
                </a:lnTo>
                <a:lnTo>
                  <a:pt x="2450338" y="3561336"/>
                </a:lnTo>
                <a:close/>
                <a:moveTo>
                  <a:pt x="3062995" y="4155090"/>
                </a:moveTo>
                <a:lnTo>
                  <a:pt x="3675592" y="4155090"/>
                </a:lnTo>
                <a:lnTo>
                  <a:pt x="3675592" y="3561336"/>
                </a:lnTo>
                <a:lnTo>
                  <a:pt x="3062995" y="3561336"/>
                </a:lnTo>
                <a:close/>
                <a:moveTo>
                  <a:pt x="3675592" y="4155090"/>
                </a:moveTo>
                <a:lnTo>
                  <a:pt x="4288189" y="4155090"/>
                </a:lnTo>
                <a:lnTo>
                  <a:pt x="4288189" y="3561336"/>
                </a:lnTo>
                <a:lnTo>
                  <a:pt x="3675592" y="3561336"/>
                </a:lnTo>
                <a:close/>
                <a:moveTo>
                  <a:pt x="4288189" y="4155090"/>
                </a:moveTo>
                <a:lnTo>
                  <a:pt x="4900786" y="4155090"/>
                </a:lnTo>
                <a:lnTo>
                  <a:pt x="4900786" y="3561336"/>
                </a:lnTo>
                <a:lnTo>
                  <a:pt x="4288189" y="3561336"/>
                </a:lnTo>
                <a:close/>
                <a:moveTo>
                  <a:pt x="4900786" y="4155090"/>
                </a:moveTo>
                <a:lnTo>
                  <a:pt x="5513382" y="4155090"/>
                </a:lnTo>
                <a:lnTo>
                  <a:pt x="5513382" y="3561336"/>
                </a:lnTo>
                <a:lnTo>
                  <a:pt x="4900786" y="3561336"/>
                </a:lnTo>
                <a:close/>
                <a:moveTo>
                  <a:pt x="5513382" y="4155090"/>
                </a:moveTo>
                <a:lnTo>
                  <a:pt x="6125979" y="4155090"/>
                </a:lnTo>
                <a:lnTo>
                  <a:pt x="6125979" y="3561336"/>
                </a:lnTo>
                <a:lnTo>
                  <a:pt x="5513382" y="3561336"/>
                </a:lnTo>
                <a:close/>
                <a:moveTo>
                  <a:pt x="6125979" y="4155090"/>
                </a:moveTo>
                <a:lnTo>
                  <a:pt x="6738576" y="4155090"/>
                </a:lnTo>
                <a:lnTo>
                  <a:pt x="6738576" y="3561336"/>
                </a:lnTo>
                <a:lnTo>
                  <a:pt x="6125979" y="3561336"/>
                </a:lnTo>
                <a:close/>
                <a:moveTo>
                  <a:pt x="6738576" y="4155090"/>
                </a:moveTo>
                <a:lnTo>
                  <a:pt x="7351172" y="4155090"/>
                </a:lnTo>
                <a:lnTo>
                  <a:pt x="7351172" y="3561336"/>
                </a:lnTo>
                <a:lnTo>
                  <a:pt x="6738576" y="3561336"/>
                </a:lnTo>
                <a:close/>
                <a:moveTo>
                  <a:pt x="7351172" y="4155090"/>
                </a:moveTo>
                <a:lnTo>
                  <a:pt x="7963769" y="4155090"/>
                </a:lnTo>
                <a:lnTo>
                  <a:pt x="7963769" y="3561336"/>
                </a:lnTo>
                <a:lnTo>
                  <a:pt x="7351172" y="3561336"/>
                </a:lnTo>
                <a:close/>
                <a:moveTo>
                  <a:pt x="7963769" y="4155090"/>
                </a:moveTo>
                <a:lnTo>
                  <a:pt x="8576427" y="4155090"/>
                </a:lnTo>
                <a:lnTo>
                  <a:pt x="8576427" y="3561336"/>
                </a:lnTo>
                <a:lnTo>
                  <a:pt x="7963769" y="3561336"/>
                </a:lnTo>
                <a:close/>
                <a:moveTo>
                  <a:pt x="8576427" y="4155090"/>
                </a:moveTo>
                <a:lnTo>
                  <a:pt x="9189024" y="4155090"/>
                </a:lnTo>
                <a:lnTo>
                  <a:pt x="9189024" y="3561336"/>
                </a:lnTo>
                <a:lnTo>
                  <a:pt x="8576427" y="3561336"/>
                </a:lnTo>
                <a:close/>
                <a:moveTo>
                  <a:pt x="9189024" y="4155090"/>
                </a:moveTo>
                <a:lnTo>
                  <a:pt x="9801620" y="4155090"/>
                </a:lnTo>
                <a:lnTo>
                  <a:pt x="9801620" y="3561336"/>
                </a:lnTo>
                <a:lnTo>
                  <a:pt x="9189024" y="3561336"/>
                </a:lnTo>
                <a:close/>
                <a:moveTo>
                  <a:pt x="9801620" y="4155090"/>
                </a:moveTo>
                <a:lnTo>
                  <a:pt x="10414217" y="4155090"/>
                </a:lnTo>
                <a:lnTo>
                  <a:pt x="10414217" y="3561336"/>
                </a:lnTo>
                <a:lnTo>
                  <a:pt x="9801620" y="3561336"/>
                </a:lnTo>
                <a:close/>
                <a:moveTo>
                  <a:pt x="-50" y="4748845"/>
                </a:moveTo>
                <a:lnTo>
                  <a:pt x="612547" y="4748845"/>
                </a:lnTo>
                <a:lnTo>
                  <a:pt x="612547" y="4155090"/>
                </a:lnTo>
                <a:lnTo>
                  <a:pt x="-50" y="4155090"/>
                </a:lnTo>
                <a:close/>
                <a:moveTo>
                  <a:pt x="612547" y="4748845"/>
                </a:moveTo>
                <a:lnTo>
                  <a:pt x="1225144" y="4748845"/>
                </a:lnTo>
                <a:lnTo>
                  <a:pt x="1225144" y="4155090"/>
                </a:lnTo>
                <a:lnTo>
                  <a:pt x="612547" y="4155090"/>
                </a:lnTo>
                <a:close/>
                <a:moveTo>
                  <a:pt x="1225144" y="4748845"/>
                </a:moveTo>
                <a:lnTo>
                  <a:pt x="1837741" y="4748845"/>
                </a:lnTo>
                <a:lnTo>
                  <a:pt x="1837741" y="4155090"/>
                </a:lnTo>
                <a:lnTo>
                  <a:pt x="1225144" y="4155090"/>
                </a:lnTo>
                <a:close/>
                <a:moveTo>
                  <a:pt x="2450338" y="4748845"/>
                </a:moveTo>
                <a:lnTo>
                  <a:pt x="3062995" y="4748845"/>
                </a:lnTo>
                <a:lnTo>
                  <a:pt x="3062995" y="4155090"/>
                </a:lnTo>
                <a:lnTo>
                  <a:pt x="2450338" y="4155090"/>
                </a:lnTo>
                <a:close/>
                <a:moveTo>
                  <a:pt x="3062995" y="4748845"/>
                </a:moveTo>
                <a:lnTo>
                  <a:pt x="3675592" y="4748845"/>
                </a:lnTo>
                <a:lnTo>
                  <a:pt x="3675592" y="4155090"/>
                </a:lnTo>
                <a:lnTo>
                  <a:pt x="3062995" y="4155090"/>
                </a:lnTo>
                <a:close/>
                <a:moveTo>
                  <a:pt x="3675592" y="4748845"/>
                </a:moveTo>
                <a:lnTo>
                  <a:pt x="4288189" y="4748845"/>
                </a:lnTo>
                <a:lnTo>
                  <a:pt x="4288189" y="4155090"/>
                </a:lnTo>
                <a:lnTo>
                  <a:pt x="3675592" y="4155090"/>
                </a:lnTo>
                <a:close/>
                <a:moveTo>
                  <a:pt x="4288189" y="4748845"/>
                </a:moveTo>
                <a:lnTo>
                  <a:pt x="4900786" y="4748845"/>
                </a:lnTo>
                <a:lnTo>
                  <a:pt x="4900786" y="4155090"/>
                </a:lnTo>
                <a:lnTo>
                  <a:pt x="4288189" y="4155090"/>
                </a:lnTo>
                <a:close/>
                <a:moveTo>
                  <a:pt x="4900786" y="4748845"/>
                </a:moveTo>
                <a:lnTo>
                  <a:pt x="5513382" y="4748845"/>
                </a:lnTo>
                <a:lnTo>
                  <a:pt x="5513382" y="4155090"/>
                </a:lnTo>
                <a:lnTo>
                  <a:pt x="4900786" y="4155090"/>
                </a:lnTo>
                <a:close/>
                <a:moveTo>
                  <a:pt x="5513382" y="4748845"/>
                </a:moveTo>
                <a:lnTo>
                  <a:pt x="6125979" y="4748845"/>
                </a:lnTo>
                <a:lnTo>
                  <a:pt x="6125979" y="4155090"/>
                </a:lnTo>
                <a:lnTo>
                  <a:pt x="5513382" y="4155090"/>
                </a:lnTo>
                <a:close/>
                <a:moveTo>
                  <a:pt x="6738576" y="4748845"/>
                </a:moveTo>
                <a:lnTo>
                  <a:pt x="7351172" y="4748845"/>
                </a:lnTo>
                <a:lnTo>
                  <a:pt x="7351172" y="4155090"/>
                </a:lnTo>
                <a:lnTo>
                  <a:pt x="6738576" y="4155090"/>
                </a:lnTo>
                <a:close/>
                <a:moveTo>
                  <a:pt x="7351172" y="4748845"/>
                </a:moveTo>
                <a:lnTo>
                  <a:pt x="7963769" y="4748845"/>
                </a:lnTo>
                <a:lnTo>
                  <a:pt x="7963769" y="4155090"/>
                </a:lnTo>
                <a:lnTo>
                  <a:pt x="7351172" y="4155090"/>
                </a:lnTo>
                <a:close/>
                <a:moveTo>
                  <a:pt x="7963769" y="4748845"/>
                </a:moveTo>
                <a:lnTo>
                  <a:pt x="8576427" y="4748845"/>
                </a:lnTo>
                <a:lnTo>
                  <a:pt x="8576427" y="4155090"/>
                </a:lnTo>
                <a:lnTo>
                  <a:pt x="7963769" y="4155090"/>
                </a:lnTo>
                <a:close/>
                <a:moveTo>
                  <a:pt x="8576427" y="4748845"/>
                </a:moveTo>
                <a:lnTo>
                  <a:pt x="9189024" y="4748845"/>
                </a:lnTo>
                <a:lnTo>
                  <a:pt x="9189024" y="4155090"/>
                </a:lnTo>
                <a:lnTo>
                  <a:pt x="8576427" y="4155090"/>
                </a:lnTo>
                <a:close/>
                <a:moveTo>
                  <a:pt x="9189024" y="4748845"/>
                </a:moveTo>
                <a:lnTo>
                  <a:pt x="9801620" y="4748845"/>
                </a:lnTo>
                <a:lnTo>
                  <a:pt x="9801620" y="4155090"/>
                </a:lnTo>
                <a:lnTo>
                  <a:pt x="9189024" y="4155090"/>
                </a:lnTo>
                <a:close/>
                <a:moveTo>
                  <a:pt x="9801620" y="4748845"/>
                </a:moveTo>
                <a:lnTo>
                  <a:pt x="10414217" y="4748845"/>
                </a:lnTo>
                <a:lnTo>
                  <a:pt x="10414217" y="4155090"/>
                </a:lnTo>
                <a:lnTo>
                  <a:pt x="9801620" y="4155090"/>
                </a:lnTo>
                <a:close/>
                <a:moveTo>
                  <a:pt x="10414217" y="4748845"/>
                </a:moveTo>
                <a:lnTo>
                  <a:pt x="11026814" y="4748845"/>
                </a:lnTo>
                <a:lnTo>
                  <a:pt x="11026814" y="4155090"/>
                </a:lnTo>
                <a:lnTo>
                  <a:pt x="10414217" y="4155090"/>
                </a:lnTo>
                <a:close/>
                <a:moveTo>
                  <a:pt x="-50" y="5342599"/>
                </a:moveTo>
                <a:lnTo>
                  <a:pt x="612547" y="5342599"/>
                </a:lnTo>
                <a:lnTo>
                  <a:pt x="612547" y="4748845"/>
                </a:lnTo>
                <a:lnTo>
                  <a:pt x="-50" y="4748845"/>
                </a:lnTo>
                <a:close/>
                <a:moveTo>
                  <a:pt x="612547" y="5342599"/>
                </a:moveTo>
                <a:lnTo>
                  <a:pt x="1225144" y="5342599"/>
                </a:lnTo>
                <a:lnTo>
                  <a:pt x="1225144" y="4748845"/>
                </a:lnTo>
                <a:lnTo>
                  <a:pt x="612547" y="4748845"/>
                </a:lnTo>
                <a:close/>
                <a:moveTo>
                  <a:pt x="1225144" y="5342599"/>
                </a:moveTo>
                <a:lnTo>
                  <a:pt x="1837741" y="5342599"/>
                </a:lnTo>
                <a:lnTo>
                  <a:pt x="1837741" y="4748845"/>
                </a:lnTo>
                <a:lnTo>
                  <a:pt x="1225144" y="4748845"/>
                </a:lnTo>
                <a:close/>
                <a:moveTo>
                  <a:pt x="1837741" y="5342599"/>
                </a:moveTo>
                <a:lnTo>
                  <a:pt x="2450338" y="5342599"/>
                </a:lnTo>
                <a:lnTo>
                  <a:pt x="2450338" y="4748845"/>
                </a:lnTo>
                <a:lnTo>
                  <a:pt x="1837741" y="4748845"/>
                </a:lnTo>
                <a:close/>
                <a:moveTo>
                  <a:pt x="2450338" y="5342599"/>
                </a:moveTo>
                <a:lnTo>
                  <a:pt x="3062995" y="5342599"/>
                </a:lnTo>
                <a:lnTo>
                  <a:pt x="3062995" y="4748845"/>
                </a:lnTo>
                <a:lnTo>
                  <a:pt x="2450338" y="4748845"/>
                </a:lnTo>
                <a:close/>
                <a:moveTo>
                  <a:pt x="3062995" y="5342599"/>
                </a:moveTo>
                <a:lnTo>
                  <a:pt x="3675592" y="5342599"/>
                </a:lnTo>
                <a:lnTo>
                  <a:pt x="3675592" y="4748845"/>
                </a:lnTo>
                <a:lnTo>
                  <a:pt x="3062995" y="4748845"/>
                </a:lnTo>
                <a:close/>
                <a:moveTo>
                  <a:pt x="3675592" y="5342599"/>
                </a:moveTo>
                <a:lnTo>
                  <a:pt x="4288189" y="5342599"/>
                </a:lnTo>
                <a:lnTo>
                  <a:pt x="4288189" y="4748845"/>
                </a:lnTo>
                <a:lnTo>
                  <a:pt x="3675592" y="4748845"/>
                </a:lnTo>
                <a:close/>
                <a:moveTo>
                  <a:pt x="4288189" y="5342599"/>
                </a:moveTo>
                <a:lnTo>
                  <a:pt x="4900786" y="5342599"/>
                </a:lnTo>
                <a:lnTo>
                  <a:pt x="4900786" y="4748845"/>
                </a:lnTo>
                <a:lnTo>
                  <a:pt x="4288189" y="4748845"/>
                </a:lnTo>
                <a:close/>
                <a:moveTo>
                  <a:pt x="4900786" y="5342599"/>
                </a:moveTo>
                <a:lnTo>
                  <a:pt x="5513382" y="5342599"/>
                </a:lnTo>
                <a:lnTo>
                  <a:pt x="5513382" y="4748845"/>
                </a:lnTo>
                <a:lnTo>
                  <a:pt x="4900786" y="4748845"/>
                </a:lnTo>
                <a:close/>
                <a:moveTo>
                  <a:pt x="6125979" y="5342599"/>
                </a:moveTo>
                <a:lnTo>
                  <a:pt x="6738576" y="5342599"/>
                </a:lnTo>
                <a:lnTo>
                  <a:pt x="6738576" y="4748845"/>
                </a:lnTo>
                <a:lnTo>
                  <a:pt x="6125979" y="4748845"/>
                </a:lnTo>
                <a:close/>
                <a:moveTo>
                  <a:pt x="6738576" y="5342599"/>
                </a:moveTo>
                <a:lnTo>
                  <a:pt x="7351172" y="5342599"/>
                </a:lnTo>
                <a:lnTo>
                  <a:pt x="7351172" y="4748845"/>
                </a:lnTo>
                <a:lnTo>
                  <a:pt x="6738576" y="4748845"/>
                </a:lnTo>
                <a:close/>
                <a:moveTo>
                  <a:pt x="7351172" y="5342599"/>
                </a:moveTo>
                <a:lnTo>
                  <a:pt x="7963769" y="5342599"/>
                </a:lnTo>
                <a:lnTo>
                  <a:pt x="7963769" y="4748845"/>
                </a:lnTo>
                <a:lnTo>
                  <a:pt x="7351172" y="4748845"/>
                </a:lnTo>
                <a:close/>
                <a:moveTo>
                  <a:pt x="7963769" y="5342599"/>
                </a:moveTo>
                <a:lnTo>
                  <a:pt x="8576427" y="5342599"/>
                </a:lnTo>
                <a:lnTo>
                  <a:pt x="8576427" y="4748845"/>
                </a:lnTo>
                <a:lnTo>
                  <a:pt x="7963769" y="4748845"/>
                </a:lnTo>
                <a:close/>
                <a:moveTo>
                  <a:pt x="8576427" y="5342599"/>
                </a:moveTo>
                <a:lnTo>
                  <a:pt x="9189024" y="5342599"/>
                </a:lnTo>
                <a:lnTo>
                  <a:pt x="9189024" y="4748845"/>
                </a:lnTo>
                <a:lnTo>
                  <a:pt x="8576427" y="4748845"/>
                </a:lnTo>
                <a:close/>
                <a:moveTo>
                  <a:pt x="9801620" y="5342599"/>
                </a:moveTo>
                <a:lnTo>
                  <a:pt x="10414217" y="5342599"/>
                </a:lnTo>
                <a:lnTo>
                  <a:pt x="10414217" y="4748845"/>
                </a:lnTo>
                <a:lnTo>
                  <a:pt x="9801620" y="4748845"/>
                </a:lnTo>
                <a:close/>
                <a:moveTo>
                  <a:pt x="10414217" y="5342599"/>
                </a:moveTo>
                <a:lnTo>
                  <a:pt x="11026814" y="5342599"/>
                </a:lnTo>
                <a:lnTo>
                  <a:pt x="11026814" y="4748845"/>
                </a:lnTo>
                <a:lnTo>
                  <a:pt x="10414217" y="4748845"/>
                </a:lnTo>
                <a:close/>
                <a:moveTo>
                  <a:pt x="-50" y="5936353"/>
                </a:moveTo>
                <a:lnTo>
                  <a:pt x="612547" y="5936353"/>
                </a:lnTo>
                <a:lnTo>
                  <a:pt x="612547" y="5342599"/>
                </a:lnTo>
                <a:lnTo>
                  <a:pt x="-50" y="5342599"/>
                </a:lnTo>
                <a:close/>
                <a:moveTo>
                  <a:pt x="1225144" y="5936353"/>
                </a:moveTo>
                <a:lnTo>
                  <a:pt x="1837741" y="5936353"/>
                </a:lnTo>
                <a:lnTo>
                  <a:pt x="1837741" y="5342599"/>
                </a:lnTo>
                <a:lnTo>
                  <a:pt x="1225144" y="5342599"/>
                </a:lnTo>
                <a:close/>
                <a:moveTo>
                  <a:pt x="1837741" y="5936353"/>
                </a:moveTo>
                <a:lnTo>
                  <a:pt x="2450338" y="5936353"/>
                </a:lnTo>
                <a:lnTo>
                  <a:pt x="2450338" y="5342599"/>
                </a:lnTo>
                <a:lnTo>
                  <a:pt x="1837741" y="5342599"/>
                </a:lnTo>
                <a:close/>
                <a:moveTo>
                  <a:pt x="2450338" y="5936353"/>
                </a:moveTo>
                <a:lnTo>
                  <a:pt x="3062995" y="5936353"/>
                </a:lnTo>
                <a:lnTo>
                  <a:pt x="3062995" y="5342599"/>
                </a:lnTo>
                <a:lnTo>
                  <a:pt x="2450338" y="5342599"/>
                </a:lnTo>
                <a:close/>
                <a:moveTo>
                  <a:pt x="3062995" y="5936353"/>
                </a:moveTo>
                <a:lnTo>
                  <a:pt x="3675592" y="5936353"/>
                </a:lnTo>
                <a:lnTo>
                  <a:pt x="3675592" y="5342599"/>
                </a:lnTo>
                <a:lnTo>
                  <a:pt x="3062995" y="5342599"/>
                </a:lnTo>
                <a:close/>
                <a:moveTo>
                  <a:pt x="3675592" y="5936353"/>
                </a:moveTo>
                <a:lnTo>
                  <a:pt x="4288189" y="5936353"/>
                </a:lnTo>
                <a:lnTo>
                  <a:pt x="4288189" y="5342599"/>
                </a:lnTo>
                <a:lnTo>
                  <a:pt x="3675592" y="5342599"/>
                </a:lnTo>
                <a:close/>
                <a:moveTo>
                  <a:pt x="4288189" y="5936353"/>
                </a:moveTo>
                <a:lnTo>
                  <a:pt x="4900786" y="5936353"/>
                </a:lnTo>
                <a:lnTo>
                  <a:pt x="4900786" y="5342599"/>
                </a:lnTo>
                <a:lnTo>
                  <a:pt x="4288189" y="5342599"/>
                </a:lnTo>
                <a:close/>
                <a:moveTo>
                  <a:pt x="4900786" y="5936353"/>
                </a:moveTo>
                <a:lnTo>
                  <a:pt x="5513382" y="5936353"/>
                </a:lnTo>
                <a:lnTo>
                  <a:pt x="5513382" y="5342599"/>
                </a:lnTo>
                <a:lnTo>
                  <a:pt x="4900786" y="5342599"/>
                </a:lnTo>
                <a:close/>
                <a:moveTo>
                  <a:pt x="5513382" y="5936353"/>
                </a:moveTo>
                <a:lnTo>
                  <a:pt x="6125979" y="5936353"/>
                </a:lnTo>
                <a:lnTo>
                  <a:pt x="6125979" y="5342599"/>
                </a:lnTo>
                <a:lnTo>
                  <a:pt x="5513382" y="5342599"/>
                </a:lnTo>
                <a:close/>
                <a:moveTo>
                  <a:pt x="6738576" y="5936353"/>
                </a:moveTo>
                <a:lnTo>
                  <a:pt x="7351172" y="5936353"/>
                </a:lnTo>
                <a:lnTo>
                  <a:pt x="7351172" y="5342599"/>
                </a:lnTo>
                <a:lnTo>
                  <a:pt x="6738576" y="5342599"/>
                </a:lnTo>
                <a:close/>
                <a:moveTo>
                  <a:pt x="7351172" y="5936353"/>
                </a:moveTo>
                <a:lnTo>
                  <a:pt x="7963769" y="5936353"/>
                </a:lnTo>
                <a:lnTo>
                  <a:pt x="7963769" y="5342599"/>
                </a:lnTo>
                <a:lnTo>
                  <a:pt x="7351172" y="5342599"/>
                </a:lnTo>
                <a:close/>
                <a:moveTo>
                  <a:pt x="7963769" y="5936353"/>
                </a:moveTo>
                <a:lnTo>
                  <a:pt x="8576427" y="5936353"/>
                </a:lnTo>
                <a:lnTo>
                  <a:pt x="8576427" y="5342599"/>
                </a:lnTo>
                <a:lnTo>
                  <a:pt x="7963769" y="5342599"/>
                </a:lnTo>
                <a:close/>
                <a:moveTo>
                  <a:pt x="8576427" y="5936353"/>
                </a:moveTo>
                <a:lnTo>
                  <a:pt x="9189024" y="5936353"/>
                </a:lnTo>
                <a:lnTo>
                  <a:pt x="9189024" y="5342599"/>
                </a:lnTo>
                <a:lnTo>
                  <a:pt x="8576427" y="5342599"/>
                </a:lnTo>
                <a:close/>
                <a:moveTo>
                  <a:pt x="9801620" y="5936353"/>
                </a:moveTo>
                <a:lnTo>
                  <a:pt x="10414217" y="5936353"/>
                </a:lnTo>
                <a:lnTo>
                  <a:pt x="10414217" y="5342599"/>
                </a:lnTo>
                <a:lnTo>
                  <a:pt x="9801620" y="5342599"/>
                </a:lnTo>
                <a:close/>
                <a:moveTo>
                  <a:pt x="10414217" y="5936353"/>
                </a:moveTo>
                <a:lnTo>
                  <a:pt x="11026814" y="5936353"/>
                </a:lnTo>
                <a:lnTo>
                  <a:pt x="11026814" y="5342599"/>
                </a:lnTo>
                <a:lnTo>
                  <a:pt x="10414217" y="5342599"/>
                </a:lnTo>
                <a:close/>
              </a:path>
            </a:pathLst>
          </a:custGeom>
          <a:noFill/>
          <a:ln w="9525" cap="flat" cmpd="sng">
            <a:solidFill>
              <a:schemeClr val="dk1"/>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Inter Light"/>
              <a:ea typeface="Inter Light"/>
              <a:cs typeface="Inter Light"/>
              <a:sym typeface="Inter Light"/>
            </a:endParaRPr>
          </a:p>
        </p:txBody>
      </p:sp>
      <p:sp>
        <p:nvSpPr>
          <p:cNvPr id="23" name="Google Shape;23;p8"/>
          <p:cNvSpPr>
            <a:spLocks noGrp="1"/>
          </p:cNvSpPr>
          <p:nvPr>
            <p:ph type="pic" idx="2"/>
          </p:nvPr>
        </p:nvSpPr>
        <p:spPr>
          <a:xfrm>
            <a:off x="0" y="1324874"/>
            <a:ext cx="4640132" cy="2408799"/>
          </a:xfrm>
          <a:prstGeom prst="rect">
            <a:avLst/>
          </a:prstGeom>
          <a:solidFill>
            <a:schemeClr val="dk1"/>
          </a:solidFill>
          <a:ln>
            <a:noFill/>
          </a:ln>
        </p:spPr>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lide8">
  <p:cSld name="Slide8">
    <p:bg>
      <p:bgPr>
        <a:solidFill>
          <a:schemeClr val="dk1"/>
        </a:solidFill>
        <a:effectLst/>
      </p:bgPr>
    </p:bg>
    <p:spTree>
      <p:nvGrpSpPr>
        <p:cNvPr id="1" name="Shape 24"/>
        <p:cNvGrpSpPr/>
        <p:nvPr/>
      </p:nvGrpSpPr>
      <p:grpSpPr>
        <a:xfrm>
          <a:off x="0" y="0"/>
          <a:ext cx="0" cy="0"/>
          <a:chOff x="0" y="0"/>
          <a:chExt cx="0" cy="0"/>
        </a:xfrm>
      </p:grpSpPr>
      <p:sp>
        <p:nvSpPr>
          <p:cNvPr id="25" name="Google Shape;25;p9"/>
          <p:cNvSpPr/>
          <p:nvPr/>
        </p:nvSpPr>
        <p:spPr>
          <a:xfrm>
            <a:off x="582568" y="460229"/>
            <a:ext cx="11026863" cy="5937541"/>
          </a:xfrm>
          <a:custGeom>
            <a:avLst/>
            <a:gdLst/>
            <a:ahLst/>
            <a:cxnLst/>
            <a:rect l="l" t="t" r="r" b="b"/>
            <a:pathLst>
              <a:path w="11026863" h="5937541" extrusionOk="0">
                <a:moveTo>
                  <a:pt x="612547" y="-1189"/>
                </a:moveTo>
                <a:lnTo>
                  <a:pt x="1225144" y="-1189"/>
                </a:lnTo>
                <a:lnTo>
                  <a:pt x="1225144" y="592566"/>
                </a:lnTo>
                <a:lnTo>
                  <a:pt x="612547" y="592566"/>
                </a:lnTo>
                <a:close/>
                <a:moveTo>
                  <a:pt x="1225144" y="592566"/>
                </a:moveTo>
                <a:lnTo>
                  <a:pt x="1837741" y="592566"/>
                </a:lnTo>
                <a:lnTo>
                  <a:pt x="1837741" y="-1189"/>
                </a:lnTo>
                <a:lnTo>
                  <a:pt x="1225144" y="-1189"/>
                </a:lnTo>
                <a:close/>
                <a:moveTo>
                  <a:pt x="1837741" y="592566"/>
                </a:moveTo>
                <a:lnTo>
                  <a:pt x="2450338" y="592566"/>
                </a:lnTo>
                <a:lnTo>
                  <a:pt x="2450338" y="-1189"/>
                </a:lnTo>
                <a:lnTo>
                  <a:pt x="1837741" y="-1189"/>
                </a:lnTo>
                <a:close/>
                <a:moveTo>
                  <a:pt x="3062995" y="592566"/>
                </a:moveTo>
                <a:lnTo>
                  <a:pt x="3675592" y="592566"/>
                </a:lnTo>
                <a:lnTo>
                  <a:pt x="3675592" y="-1189"/>
                </a:lnTo>
                <a:lnTo>
                  <a:pt x="3062995" y="-1189"/>
                </a:lnTo>
                <a:close/>
                <a:moveTo>
                  <a:pt x="3675592" y="592566"/>
                </a:moveTo>
                <a:lnTo>
                  <a:pt x="4288189" y="592566"/>
                </a:lnTo>
                <a:lnTo>
                  <a:pt x="4288189" y="-1189"/>
                </a:lnTo>
                <a:lnTo>
                  <a:pt x="3675592" y="-1189"/>
                </a:lnTo>
                <a:close/>
                <a:moveTo>
                  <a:pt x="4288189" y="592566"/>
                </a:moveTo>
                <a:lnTo>
                  <a:pt x="4900786" y="592566"/>
                </a:lnTo>
                <a:lnTo>
                  <a:pt x="4900786" y="-1189"/>
                </a:lnTo>
                <a:lnTo>
                  <a:pt x="4288189" y="-1189"/>
                </a:lnTo>
                <a:close/>
                <a:moveTo>
                  <a:pt x="4900786" y="592566"/>
                </a:moveTo>
                <a:lnTo>
                  <a:pt x="5513382" y="592566"/>
                </a:lnTo>
                <a:lnTo>
                  <a:pt x="5513382" y="-1189"/>
                </a:lnTo>
                <a:lnTo>
                  <a:pt x="4900786" y="-1189"/>
                </a:lnTo>
                <a:close/>
                <a:moveTo>
                  <a:pt x="5513382" y="592566"/>
                </a:moveTo>
                <a:lnTo>
                  <a:pt x="6125979" y="592566"/>
                </a:lnTo>
                <a:lnTo>
                  <a:pt x="6125979" y="-1189"/>
                </a:lnTo>
                <a:lnTo>
                  <a:pt x="5513382" y="-1189"/>
                </a:lnTo>
                <a:close/>
                <a:moveTo>
                  <a:pt x="6125979" y="592566"/>
                </a:moveTo>
                <a:lnTo>
                  <a:pt x="6738576" y="592566"/>
                </a:lnTo>
                <a:lnTo>
                  <a:pt x="6738576" y="-1189"/>
                </a:lnTo>
                <a:lnTo>
                  <a:pt x="6125979" y="-1189"/>
                </a:lnTo>
                <a:close/>
                <a:moveTo>
                  <a:pt x="7351172" y="592566"/>
                </a:moveTo>
                <a:lnTo>
                  <a:pt x="7963769" y="592566"/>
                </a:lnTo>
                <a:lnTo>
                  <a:pt x="7963769" y="-1189"/>
                </a:lnTo>
                <a:lnTo>
                  <a:pt x="7351172" y="-1189"/>
                </a:lnTo>
                <a:close/>
                <a:moveTo>
                  <a:pt x="7963769" y="592566"/>
                </a:moveTo>
                <a:lnTo>
                  <a:pt x="8576427" y="592566"/>
                </a:lnTo>
                <a:lnTo>
                  <a:pt x="8576427" y="-1189"/>
                </a:lnTo>
                <a:lnTo>
                  <a:pt x="7963769" y="-1189"/>
                </a:lnTo>
                <a:close/>
                <a:moveTo>
                  <a:pt x="8576427" y="592566"/>
                </a:moveTo>
                <a:lnTo>
                  <a:pt x="9189024" y="592566"/>
                </a:lnTo>
                <a:lnTo>
                  <a:pt x="9189024" y="-1189"/>
                </a:lnTo>
                <a:lnTo>
                  <a:pt x="8576427" y="-1189"/>
                </a:lnTo>
                <a:close/>
                <a:moveTo>
                  <a:pt x="9189024" y="592566"/>
                </a:moveTo>
                <a:lnTo>
                  <a:pt x="9801620" y="592566"/>
                </a:lnTo>
                <a:lnTo>
                  <a:pt x="9801620" y="-1189"/>
                </a:lnTo>
                <a:lnTo>
                  <a:pt x="9189024" y="-1189"/>
                </a:lnTo>
                <a:close/>
                <a:moveTo>
                  <a:pt x="10414217" y="592566"/>
                </a:moveTo>
                <a:lnTo>
                  <a:pt x="11026814" y="592566"/>
                </a:lnTo>
                <a:lnTo>
                  <a:pt x="11026814" y="-1189"/>
                </a:lnTo>
                <a:lnTo>
                  <a:pt x="10414217" y="-1189"/>
                </a:lnTo>
                <a:close/>
                <a:moveTo>
                  <a:pt x="612547" y="1186320"/>
                </a:moveTo>
                <a:lnTo>
                  <a:pt x="1225144" y="1186320"/>
                </a:lnTo>
                <a:lnTo>
                  <a:pt x="1225144" y="592566"/>
                </a:lnTo>
                <a:lnTo>
                  <a:pt x="612547" y="592566"/>
                </a:lnTo>
                <a:close/>
                <a:moveTo>
                  <a:pt x="1225144" y="1186320"/>
                </a:moveTo>
                <a:lnTo>
                  <a:pt x="1837741" y="1186320"/>
                </a:lnTo>
                <a:lnTo>
                  <a:pt x="1837741" y="592566"/>
                </a:lnTo>
                <a:lnTo>
                  <a:pt x="1225144" y="592566"/>
                </a:lnTo>
                <a:close/>
                <a:moveTo>
                  <a:pt x="1837741" y="1186320"/>
                </a:moveTo>
                <a:lnTo>
                  <a:pt x="2450338" y="1186320"/>
                </a:lnTo>
                <a:lnTo>
                  <a:pt x="2450338" y="592566"/>
                </a:lnTo>
                <a:lnTo>
                  <a:pt x="1837741" y="592566"/>
                </a:lnTo>
                <a:close/>
                <a:moveTo>
                  <a:pt x="2450338" y="1186320"/>
                </a:moveTo>
                <a:lnTo>
                  <a:pt x="3062995" y="1186320"/>
                </a:lnTo>
                <a:lnTo>
                  <a:pt x="3062995" y="592566"/>
                </a:lnTo>
                <a:lnTo>
                  <a:pt x="2450338" y="592566"/>
                </a:lnTo>
                <a:close/>
                <a:moveTo>
                  <a:pt x="3062995" y="1186320"/>
                </a:moveTo>
                <a:lnTo>
                  <a:pt x="3675592" y="1186320"/>
                </a:lnTo>
                <a:lnTo>
                  <a:pt x="3675592" y="592566"/>
                </a:lnTo>
                <a:lnTo>
                  <a:pt x="3062995" y="592566"/>
                </a:lnTo>
                <a:close/>
                <a:moveTo>
                  <a:pt x="3675592" y="1186320"/>
                </a:moveTo>
                <a:lnTo>
                  <a:pt x="4288189" y="1186320"/>
                </a:lnTo>
                <a:lnTo>
                  <a:pt x="4288189" y="592566"/>
                </a:lnTo>
                <a:lnTo>
                  <a:pt x="3675592" y="592566"/>
                </a:lnTo>
                <a:close/>
                <a:moveTo>
                  <a:pt x="4288189" y="1186320"/>
                </a:moveTo>
                <a:lnTo>
                  <a:pt x="4900786" y="1186320"/>
                </a:lnTo>
                <a:lnTo>
                  <a:pt x="4900786" y="592566"/>
                </a:lnTo>
                <a:lnTo>
                  <a:pt x="4288189" y="592566"/>
                </a:lnTo>
                <a:close/>
                <a:moveTo>
                  <a:pt x="4900786" y="1186320"/>
                </a:moveTo>
                <a:lnTo>
                  <a:pt x="5513382" y="1186320"/>
                </a:lnTo>
                <a:lnTo>
                  <a:pt x="5513382" y="592566"/>
                </a:lnTo>
                <a:lnTo>
                  <a:pt x="4900786" y="592566"/>
                </a:lnTo>
                <a:close/>
                <a:moveTo>
                  <a:pt x="5513382" y="1186320"/>
                </a:moveTo>
                <a:lnTo>
                  <a:pt x="6125979" y="1186320"/>
                </a:lnTo>
                <a:lnTo>
                  <a:pt x="6125979" y="592566"/>
                </a:lnTo>
                <a:lnTo>
                  <a:pt x="5513382" y="592566"/>
                </a:lnTo>
                <a:close/>
                <a:moveTo>
                  <a:pt x="6125979" y="1186320"/>
                </a:moveTo>
                <a:lnTo>
                  <a:pt x="6738576" y="1186320"/>
                </a:lnTo>
                <a:lnTo>
                  <a:pt x="6738576" y="592566"/>
                </a:lnTo>
                <a:lnTo>
                  <a:pt x="6125979" y="592566"/>
                </a:lnTo>
                <a:close/>
                <a:moveTo>
                  <a:pt x="7351172" y="1186320"/>
                </a:moveTo>
                <a:lnTo>
                  <a:pt x="7963769" y="1186320"/>
                </a:lnTo>
                <a:lnTo>
                  <a:pt x="7963769" y="592566"/>
                </a:lnTo>
                <a:lnTo>
                  <a:pt x="7351172" y="592566"/>
                </a:lnTo>
                <a:close/>
                <a:moveTo>
                  <a:pt x="7963769" y="1186320"/>
                </a:moveTo>
                <a:lnTo>
                  <a:pt x="8576427" y="1186320"/>
                </a:lnTo>
                <a:lnTo>
                  <a:pt x="8576427" y="592566"/>
                </a:lnTo>
                <a:lnTo>
                  <a:pt x="7963769" y="592566"/>
                </a:lnTo>
                <a:close/>
                <a:moveTo>
                  <a:pt x="8576427" y="1186320"/>
                </a:moveTo>
                <a:lnTo>
                  <a:pt x="9189024" y="1186320"/>
                </a:lnTo>
                <a:lnTo>
                  <a:pt x="9189024" y="592566"/>
                </a:lnTo>
                <a:lnTo>
                  <a:pt x="8576427" y="592566"/>
                </a:lnTo>
                <a:close/>
                <a:moveTo>
                  <a:pt x="9189024" y="1186320"/>
                </a:moveTo>
                <a:lnTo>
                  <a:pt x="9801620" y="1186320"/>
                </a:lnTo>
                <a:lnTo>
                  <a:pt x="9801620" y="592566"/>
                </a:lnTo>
                <a:lnTo>
                  <a:pt x="9189024" y="592566"/>
                </a:lnTo>
                <a:close/>
                <a:moveTo>
                  <a:pt x="9801620" y="1186320"/>
                </a:moveTo>
                <a:lnTo>
                  <a:pt x="10414217" y="1186320"/>
                </a:lnTo>
                <a:lnTo>
                  <a:pt x="10414217" y="592566"/>
                </a:lnTo>
                <a:lnTo>
                  <a:pt x="9801620" y="592566"/>
                </a:lnTo>
                <a:close/>
                <a:moveTo>
                  <a:pt x="10414217" y="1186320"/>
                </a:moveTo>
                <a:lnTo>
                  <a:pt x="11026814" y="1186320"/>
                </a:lnTo>
                <a:lnTo>
                  <a:pt x="11026814" y="592566"/>
                </a:lnTo>
                <a:lnTo>
                  <a:pt x="10414217" y="592566"/>
                </a:lnTo>
                <a:close/>
                <a:moveTo>
                  <a:pt x="-50" y="1780074"/>
                </a:moveTo>
                <a:lnTo>
                  <a:pt x="612547" y="1780074"/>
                </a:lnTo>
                <a:lnTo>
                  <a:pt x="612547" y="1186320"/>
                </a:lnTo>
                <a:lnTo>
                  <a:pt x="-50" y="1186320"/>
                </a:lnTo>
                <a:close/>
                <a:moveTo>
                  <a:pt x="612547" y="1780074"/>
                </a:moveTo>
                <a:lnTo>
                  <a:pt x="1225144" y="1780074"/>
                </a:lnTo>
                <a:lnTo>
                  <a:pt x="1225144" y="1186320"/>
                </a:lnTo>
                <a:lnTo>
                  <a:pt x="612547" y="1186320"/>
                </a:lnTo>
                <a:close/>
                <a:moveTo>
                  <a:pt x="1225144" y="1780074"/>
                </a:moveTo>
                <a:lnTo>
                  <a:pt x="1837741" y="1780074"/>
                </a:lnTo>
                <a:lnTo>
                  <a:pt x="1837741" y="1186320"/>
                </a:lnTo>
                <a:lnTo>
                  <a:pt x="1225144" y="1186320"/>
                </a:lnTo>
                <a:close/>
                <a:moveTo>
                  <a:pt x="2450338" y="1780074"/>
                </a:moveTo>
                <a:lnTo>
                  <a:pt x="3062995" y="1780074"/>
                </a:lnTo>
                <a:lnTo>
                  <a:pt x="3062995" y="1186320"/>
                </a:lnTo>
                <a:lnTo>
                  <a:pt x="2450338" y="1186320"/>
                </a:lnTo>
                <a:close/>
                <a:moveTo>
                  <a:pt x="3062995" y="1780074"/>
                </a:moveTo>
                <a:lnTo>
                  <a:pt x="3675592" y="1780074"/>
                </a:lnTo>
                <a:lnTo>
                  <a:pt x="3675592" y="1186320"/>
                </a:lnTo>
                <a:lnTo>
                  <a:pt x="3062995" y="1186320"/>
                </a:lnTo>
                <a:close/>
                <a:moveTo>
                  <a:pt x="3675592" y="1780074"/>
                </a:moveTo>
                <a:lnTo>
                  <a:pt x="4288189" y="1780074"/>
                </a:lnTo>
                <a:lnTo>
                  <a:pt x="4288189" y="1186320"/>
                </a:lnTo>
                <a:lnTo>
                  <a:pt x="3675592" y="1186320"/>
                </a:lnTo>
                <a:close/>
                <a:moveTo>
                  <a:pt x="4288189" y="1780074"/>
                </a:moveTo>
                <a:lnTo>
                  <a:pt x="4900786" y="1780074"/>
                </a:lnTo>
                <a:lnTo>
                  <a:pt x="4900786" y="1186320"/>
                </a:lnTo>
                <a:lnTo>
                  <a:pt x="4288189" y="1186320"/>
                </a:lnTo>
                <a:close/>
                <a:moveTo>
                  <a:pt x="4900786" y="1780074"/>
                </a:moveTo>
                <a:lnTo>
                  <a:pt x="5513382" y="1780074"/>
                </a:lnTo>
                <a:lnTo>
                  <a:pt x="5513382" y="1186320"/>
                </a:lnTo>
                <a:lnTo>
                  <a:pt x="4900786" y="1186320"/>
                </a:lnTo>
                <a:close/>
                <a:moveTo>
                  <a:pt x="5513382" y="1780074"/>
                </a:moveTo>
                <a:lnTo>
                  <a:pt x="6125979" y="1780074"/>
                </a:lnTo>
                <a:lnTo>
                  <a:pt x="6125979" y="1186320"/>
                </a:lnTo>
                <a:lnTo>
                  <a:pt x="5513382" y="1186320"/>
                </a:lnTo>
                <a:close/>
                <a:moveTo>
                  <a:pt x="6125979" y="1780074"/>
                </a:moveTo>
                <a:lnTo>
                  <a:pt x="6738576" y="1780074"/>
                </a:lnTo>
                <a:lnTo>
                  <a:pt x="6738576" y="1186320"/>
                </a:lnTo>
                <a:lnTo>
                  <a:pt x="6125979" y="1186320"/>
                </a:lnTo>
                <a:close/>
                <a:moveTo>
                  <a:pt x="6738576" y="1780074"/>
                </a:moveTo>
                <a:lnTo>
                  <a:pt x="7351172" y="1780074"/>
                </a:lnTo>
                <a:lnTo>
                  <a:pt x="7351172" y="1186320"/>
                </a:lnTo>
                <a:lnTo>
                  <a:pt x="6738576" y="1186320"/>
                </a:lnTo>
                <a:close/>
                <a:moveTo>
                  <a:pt x="7351172" y="1780074"/>
                </a:moveTo>
                <a:lnTo>
                  <a:pt x="7963769" y="1780074"/>
                </a:lnTo>
                <a:lnTo>
                  <a:pt x="7963769" y="1186320"/>
                </a:lnTo>
                <a:lnTo>
                  <a:pt x="7351172" y="1186320"/>
                </a:lnTo>
                <a:close/>
                <a:moveTo>
                  <a:pt x="7963769" y="1780074"/>
                </a:moveTo>
                <a:lnTo>
                  <a:pt x="8576427" y="1780074"/>
                </a:lnTo>
                <a:lnTo>
                  <a:pt x="8576427" y="1186320"/>
                </a:lnTo>
                <a:lnTo>
                  <a:pt x="7963769" y="1186320"/>
                </a:lnTo>
                <a:close/>
                <a:moveTo>
                  <a:pt x="9189024" y="1780074"/>
                </a:moveTo>
                <a:lnTo>
                  <a:pt x="9801620" y="1780074"/>
                </a:lnTo>
                <a:lnTo>
                  <a:pt x="9801620" y="1186320"/>
                </a:lnTo>
                <a:lnTo>
                  <a:pt x="9189024" y="1186320"/>
                </a:lnTo>
                <a:close/>
                <a:moveTo>
                  <a:pt x="9801620" y="1780074"/>
                </a:moveTo>
                <a:lnTo>
                  <a:pt x="10414217" y="1780074"/>
                </a:lnTo>
                <a:lnTo>
                  <a:pt x="10414217" y="1186320"/>
                </a:lnTo>
                <a:lnTo>
                  <a:pt x="9801620" y="1186320"/>
                </a:lnTo>
                <a:close/>
                <a:moveTo>
                  <a:pt x="10414217" y="1780074"/>
                </a:moveTo>
                <a:lnTo>
                  <a:pt x="11026814" y="1780074"/>
                </a:lnTo>
                <a:lnTo>
                  <a:pt x="11026814" y="1186320"/>
                </a:lnTo>
                <a:lnTo>
                  <a:pt x="10414217" y="1186320"/>
                </a:lnTo>
                <a:close/>
                <a:moveTo>
                  <a:pt x="-50" y="2373828"/>
                </a:moveTo>
                <a:lnTo>
                  <a:pt x="612547" y="2373828"/>
                </a:lnTo>
                <a:lnTo>
                  <a:pt x="612547" y="1780074"/>
                </a:lnTo>
                <a:lnTo>
                  <a:pt x="-50" y="1780074"/>
                </a:lnTo>
                <a:close/>
                <a:moveTo>
                  <a:pt x="612547" y="2373828"/>
                </a:moveTo>
                <a:lnTo>
                  <a:pt x="1225144" y="2373828"/>
                </a:lnTo>
                <a:lnTo>
                  <a:pt x="1225144" y="1780074"/>
                </a:lnTo>
                <a:lnTo>
                  <a:pt x="612547" y="1780074"/>
                </a:lnTo>
                <a:close/>
                <a:moveTo>
                  <a:pt x="1225144" y="2373828"/>
                </a:moveTo>
                <a:lnTo>
                  <a:pt x="1837741" y="2373828"/>
                </a:lnTo>
                <a:lnTo>
                  <a:pt x="1837741" y="1780074"/>
                </a:lnTo>
                <a:lnTo>
                  <a:pt x="1225144" y="1780074"/>
                </a:lnTo>
                <a:close/>
                <a:moveTo>
                  <a:pt x="1837741" y="2373828"/>
                </a:moveTo>
                <a:lnTo>
                  <a:pt x="2450338" y="2373828"/>
                </a:lnTo>
                <a:lnTo>
                  <a:pt x="2450338" y="1780074"/>
                </a:lnTo>
                <a:lnTo>
                  <a:pt x="1837741" y="1780074"/>
                </a:lnTo>
                <a:close/>
                <a:moveTo>
                  <a:pt x="2450338" y="2373828"/>
                </a:moveTo>
                <a:lnTo>
                  <a:pt x="3062995" y="2373828"/>
                </a:lnTo>
                <a:lnTo>
                  <a:pt x="3062995" y="1780074"/>
                </a:lnTo>
                <a:lnTo>
                  <a:pt x="2450338" y="1780074"/>
                </a:lnTo>
                <a:close/>
                <a:moveTo>
                  <a:pt x="3062995" y="2373828"/>
                </a:moveTo>
                <a:lnTo>
                  <a:pt x="3675592" y="2373828"/>
                </a:lnTo>
                <a:lnTo>
                  <a:pt x="3675592" y="1780074"/>
                </a:lnTo>
                <a:lnTo>
                  <a:pt x="3062995" y="1780074"/>
                </a:lnTo>
                <a:close/>
                <a:moveTo>
                  <a:pt x="3675592" y="2373828"/>
                </a:moveTo>
                <a:lnTo>
                  <a:pt x="4288189" y="2373828"/>
                </a:lnTo>
                <a:lnTo>
                  <a:pt x="4288189" y="1780074"/>
                </a:lnTo>
                <a:lnTo>
                  <a:pt x="3675592" y="1780074"/>
                </a:lnTo>
                <a:close/>
                <a:moveTo>
                  <a:pt x="4288189" y="2373828"/>
                </a:moveTo>
                <a:lnTo>
                  <a:pt x="4900786" y="2373828"/>
                </a:lnTo>
                <a:lnTo>
                  <a:pt x="4900786" y="1780074"/>
                </a:lnTo>
                <a:lnTo>
                  <a:pt x="4288189" y="1780074"/>
                </a:lnTo>
                <a:close/>
                <a:moveTo>
                  <a:pt x="4900786" y="2373828"/>
                </a:moveTo>
                <a:lnTo>
                  <a:pt x="5513382" y="2373828"/>
                </a:lnTo>
                <a:lnTo>
                  <a:pt x="5513382" y="1780074"/>
                </a:lnTo>
                <a:lnTo>
                  <a:pt x="4900786" y="1780074"/>
                </a:lnTo>
                <a:close/>
                <a:moveTo>
                  <a:pt x="5513382" y="2373828"/>
                </a:moveTo>
                <a:lnTo>
                  <a:pt x="6125979" y="2373828"/>
                </a:lnTo>
                <a:lnTo>
                  <a:pt x="6125979" y="1780074"/>
                </a:lnTo>
                <a:lnTo>
                  <a:pt x="5513382" y="1780074"/>
                </a:lnTo>
                <a:close/>
                <a:moveTo>
                  <a:pt x="6125979" y="2373828"/>
                </a:moveTo>
                <a:lnTo>
                  <a:pt x="6738576" y="2373828"/>
                </a:lnTo>
                <a:lnTo>
                  <a:pt x="6738576" y="1780074"/>
                </a:lnTo>
                <a:lnTo>
                  <a:pt x="6125979" y="1780074"/>
                </a:lnTo>
                <a:close/>
                <a:moveTo>
                  <a:pt x="6738576" y="2373828"/>
                </a:moveTo>
                <a:lnTo>
                  <a:pt x="7351172" y="2373828"/>
                </a:lnTo>
                <a:lnTo>
                  <a:pt x="7351172" y="1780074"/>
                </a:lnTo>
                <a:lnTo>
                  <a:pt x="6738576" y="1780074"/>
                </a:lnTo>
                <a:close/>
                <a:moveTo>
                  <a:pt x="7351172" y="2373828"/>
                </a:moveTo>
                <a:lnTo>
                  <a:pt x="7963769" y="2373828"/>
                </a:lnTo>
                <a:lnTo>
                  <a:pt x="7963769" y="1780074"/>
                </a:lnTo>
                <a:lnTo>
                  <a:pt x="7351172" y="1780074"/>
                </a:lnTo>
                <a:close/>
                <a:moveTo>
                  <a:pt x="7963769" y="2373828"/>
                </a:moveTo>
                <a:lnTo>
                  <a:pt x="8576427" y="2373828"/>
                </a:lnTo>
                <a:lnTo>
                  <a:pt x="8576427" y="1780074"/>
                </a:lnTo>
                <a:lnTo>
                  <a:pt x="7963769" y="1780074"/>
                </a:lnTo>
                <a:close/>
                <a:moveTo>
                  <a:pt x="8576427" y="2373828"/>
                </a:moveTo>
                <a:lnTo>
                  <a:pt x="9189024" y="2373828"/>
                </a:lnTo>
                <a:lnTo>
                  <a:pt x="9189024" y="1780074"/>
                </a:lnTo>
                <a:lnTo>
                  <a:pt x="8576427" y="1780074"/>
                </a:lnTo>
                <a:close/>
                <a:moveTo>
                  <a:pt x="9189024" y="2373828"/>
                </a:moveTo>
                <a:lnTo>
                  <a:pt x="9801620" y="2373828"/>
                </a:lnTo>
                <a:lnTo>
                  <a:pt x="9801620" y="1780074"/>
                </a:lnTo>
                <a:lnTo>
                  <a:pt x="9189024" y="1780074"/>
                </a:lnTo>
                <a:close/>
                <a:moveTo>
                  <a:pt x="9801620" y="2373828"/>
                </a:moveTo>
                <a:lnTo>
                  <a:pt x="10414217" y="2373828"/>
                </a:lnTo>
                <a:lnTo>
                  <a:pt x="10414217" y="1780074"/>
                </a:lnTo>
                <a:lnTo>
                  <a:pt x="9801620" y="1780074"/>
                </a:lnTo>
                <a:close/>
                <a:moveTo>
                  <a:pt x="10414217" y="2373828"/>
                </a:moveTo>
                <a:lnTo>
                  <a:pt x="11026814" y="2373828"/>
                </a:lnTo>
                <a:lnTo>
                  <a:pt x="11026814" y="1780074"/>
                </a:lnTo>
                <a:lnTo>
                  <a:pt x="10414217" y="1780074"/>
                </a:lnTo>
                <a:close/>
                <a:moveTo>
                  <a:pt x="-50" y="2967582"/>
                </a:moveTo>
                <a:lnTo>
                  <a:pt x="612547" y="2967582"/>
                </a:lnTo>
                <a:lnTo>
                  <a:pt x="612547" y="2373828"/>
                </a:lnTo>
                <a:lnTo>
                  <a:pt x="-50" y="2373828"/>
                </a:lnTo>
                <a:close/>
                <a:moveTo>
                  <a:pt x="612547" y="2967582"/>
                </a:moveTo>
                <a:lnTo>
                  <a:pt x="1225144" y="2967582"/>
                </a:lnTo>
                <a:lnTo>
                  <a:pt x="1225144" y="2373828"/>
                </a:lnTo>
                <a:lnTo>
                  <a:pt x="612547" y="2373828"/>
                </a:lnTo>
                <a:close/>
                <a:moveTo>
                  <a:pt x="1225144" y="2967582"/>
                </a:moveTo>
                <a:lnTo>
                  <a:pt x="1837741" y="2967582"/>
                </a:lnTo>
                <a:lnTo>
                  <a:pt x="1837741" y="2373828"/>
                </a:lnTo>
                <a:lnTo>
                  <a:pt x="1225144" y="2373828"/>
                </a:lnTo>
                <a:close/>
                <a:moveTo>
                  <a:pt x="1837741" y="2967582"/>
                </a:moveTo>
                <a:lnTo>
                  <a:pt x="2450338" y="2967582"/>
                </a:lnTo>
                <a:lnTo>
                  <a:pt x="2450338" y="2373828"/>
                </a:lnTo>
                <a:lnTo>
                  <a:pt x="1837741" y="2373828"/>
                </a:lnTo>
                <a:close/>
                <a:moveTo>
                  <a:pt x="2450338" y="2967582"/>
                </a:moveTo>
                <a:lnTo>
                  <a:pt x="3062995" y="2967582"/>
                </a:lnTo>
                <a:lnTo>
                  <a:pt x="3062995" y="2373828"/>
                </a:lnTo>
                <a:lnTo>
                  <a:pt x="2450338" y="2373828"/>
                </a:lnTo>
                <a:close/>
                <a:moveTo>
                  <a:pt x="3062995" y="2967582"/>
                </a:moveTo>
                <a:lnTo>
                  <a:pt x="3675592" y="2967582"/>
                </a:lnTo>
                <a:lnTo>
                  <a:pt x="3675592" y="2373828"/>
                </a:lnTo>
                <a:lnTo>
                  <a:pt x="3062995" y="2373828"/>
                </a:lnTo>
                <a:close/>
                <a:moveTo>
                  <a:pt x="3675592" y="2967582"/>
                </a:moveTo>
                <a:lnTo>
                  <a:pt x="4288189" y="2967582"/>
                </a:lnTo>
                <a:lnTo>
                  <a:pt x="4288189" y="2373828"/>
                </a:lnTo>
                <a:lnTo>
                  <a:pt x="3675592" y="2373828"/>
                </a:lnTo>
                <a:close/>
                <a:moveTo>
                  <a:pt x="4900786" y="2967582"/>
                </a:moveTo>
                <a:lnTo>
                  <a:pt x="5513382" y="2967582"/>
                </a:lnTo>
                <a:lnTo>
                  <a:pt x="5513382" y="2373828"/>
                </a:lnTo>
                <a:lnTo>
                  <a:pt x="4900786" y="2373828"/>
                </a:lnTo>
                <a:close/>
                <a:moveTo>
                  <a:pt x="5513382" y="2967582"/>
                </a:moveTo>
                <a:lnTo>
                  <a:pt x="6125979" y="2967582"/>
                </a:lnTo>
                <a:lnTo>
                  <a:pt x="6125979" y="2373828"/>
                </a:lnTo>
                <a:lnTo>
                  <a:pt x="5513382" y="2373828"/>
                </a:lnTo>
                <a:close/>
                <a:moveTo>
                  <a:pt x="6738576" y="2967582"/>
                </a:moveTo>
                <a:lnTo>
                  <a:pt x="7351172" y="2967582"/>
                </a:lnTo>
                <a:lnTo>
                  <a:pt x="7351172" y="2373828"/>
                </a:lnTo>
                <a:lnTo>
                  <a:pt x="6738576" y="2373828"/>
                </a:lnTo>
                <a:close/>
                <a:moveTo>
                  <a:pt x="7351172" y="2967582"/>
                </a:moveTo>
                <a:lnTo>
                  <a:pt x="7963769" y="2967582"/>
                </a:lnTo>
                <a:lnTo>
                  <a:pt x="7963769" y="2373828"/>
                </a:lnTo>
                <a:lnTo>
                  <a:pt x="7351172" y="2373828"/>
                </a:lnTo>
                <a:close/>
                <a:moveTo>
                  <a:pt x="7963769" y="2967582"/>
                </a:moveTo>
                <a:lnTo>
                  <a:pt x="8576427" y="2967582"/>
                </a:lnTo>
                <a:lnTo>
                  <a:pt x="8576427" y="2373828"/>
                </a:lnTo>
                <a:lnTo>
                  <a:pt x="7963769" y="2373828"/>
                </a:lnTo>
                <a:close/>
                <a:moveTo>
                  <a:pt x="8576427" y="2967582"/>
                </a:moveTo>
                <a:lnTo>
                  <a:pt x="9189024" y="2967582"/>
                </a:lnTo>
                <a:lnTo>
                  <a:pt x="9189024" y="2373828"/>
                </a:lnTo>
                <a:lnTo>
                  <a:pt x="8576427" y="2373828"/>
                </a:lnTo>
                <a:close/>
                <a:moveTo>
                  <a:pt x="9189024" y="2967582"/>
                </a:moveTo>
                <a:lnTo>
                  <a:pt x="9801620" y="2967582"/>
                </a:lnTo>
                <a:lnTo>
                  <a:pt x="9801620" y="2373828"/>
                </a:lnTo>
                <a:lnTo>
                  <a:pt x="9189024" y="2373828"/>
                </a:lnTo>
                <a:close/>
                <a:moveTo>
                  <a:pt x="9801620" y="2967582"/>
                </a:moveTo>
                <a:lnTo>
                  <a:pt x="10414217" y="2967582"/>
                </a:lnTo>
                <a:lnTo>
                  <a:pt x="10414217" y="2373828"/>
                </a:lnTo>
                <a:lnTo>
                  <a:pt x="9801620" y="2373828"/>
                </a:lnTo>
                <a:close/>
                <a:moveTo>
                  <a:pt x="-50" y="3561336"/>
                </a:moveTo>
                <a:lnTo>
                  <a:pt x="612547" y="3561336"/>
                </a:lnTo>
                <a:lnTo>
                  <a:pt x="612547" y="2967582"/>
                </a:lnTo>
                <a:lnTo>
                  <a:pt x="-50" y="2967582"/>
                </a:lnTo>
                <a:close/>
                <a:moveTo>
                  <a:pt x="612547" y="3561336"/>
                </a:moveTo>
                <a:lnTo>
                  <a:pt x="1225144" y="3561336"/>
                </a:lnTo>
                <a:lnTo>
                  <a:pt x="1225144" y="2967582"/>
                </a:lnTo>
                <a:lnTo>
                  <a:pt x="612547" y="2967582"/>
                </a:lnTo>
                <a:close/>
                <a:moveTo>
                  <a:pt x="1225144" y="3561336"/>
                </a:moveTo>
                <a:lnTo>
                  <a:pt x="1837741" y="3561336"/>
                </a:lnTo>
                <a:lnTo>
                  <a:pt x="1837741" y="2967582"/>
                </a:lnTo>
                <a:lnTo>
                  <a:pt x="1225144" y="2967582"/>
                </a:lnTo>
                <a:close/>
                <a:moveTo>
                  <a:pt x="1837741" y="3561336"/>
                </a:moveTo>
                <a:lnTo>
                  <a:pt x="2450338" y="3561336"/>
                </a:lnTo>
                <a:lnTo>
                  <a:pt x="2450338" y="2967582"/>
                </a:lnTo>
                <a:lnTo>
                  <a:pt x="1837741" y="2967582"/>
                </a:lnTo>
                <a:close/>
                <a:moveTo>
                  <a:pt x="2450338" y="3561336"/>
                </a:moveTo>
                <a:lnTo>
                  <a:pt x="3062995" y="3561336"/>
                </a:lnTo>
                <a:lnTo>
                  <a:pt x="3062995" y="2967582"/>
                </a:lnTo>
                <a:lnTo>
                  <a:pt x="2450338" y="2967582"/>
                </a:lnTo>
                <a:close/>
                <a:moveTo>
                  <a:pt x="3062995" y="3561336"/>
                </a:moveTo>
                <a:lnTo>
                  <a:pt x="3675592" y="3561336"/>
                </a:lnTo>
                <a:lnTo>
                  <a:pt x="3675592" y="2967582"/>
                </a:lnTo>
                <a:lnTo>
                  <a:pt x="3062995" y="2967582"/>
                </a:lnTo>
                <a:close/>
                <a:moveTo>
                  <a:pt x="3675592" y="3561336"/>
                </a:moveTo>
                <a:lnTo>
                  <a:pt x="4288189" y="3561336"/>
                </a:lnTo>
                <a:lnTo>
                  <a:pt x="4288189" y="2967582"/>
                </a:lnTo>
                <a:lnTo>
                  <a:pt x="3675592" y="2967582"/>
                </a:lnTo>
                <a:close/>
                <a:moveTo>
                  <a:pt x="4288189" y="3561336"/>
                </a:moveTo>
                <a:lnTo>
                  <a:pt x="4900786" y="3561336"/>
                </a:lnTo>
                <a:lnTo>
                  <a:pt x="4900786" y="2967582"/>
                </a:lnTo>
                <a:lnTo>
                  <a:pt x="4288189" y="2967582"/>
                </a:lnTo>
                <a:close/>
                <a:moveTo>
                  <a:pt x="4900786" y="3561336"/>
                </a:moveTo>
                <a:lnTo>
                  <a:pt x="5513382" y="3561336"/>
                </a:lnTo>
                <a:lnTo>
                  <a:pt x="5513382" y="2967582"/>
                </a:lnTo>
                <a:lnTo>
                  <a:pt x="4900786" y="2967582"/>
                </a:lnTo>
                <a:close/>
                <a:moveTo>
                  <a:pt x="5513382" y="3561336"/>
                </a:moveTo>
                <a:lnTo>
                  <a:pt x="6125979" y="3561336"/>
                </a:lnTo>
                <a:lnTo>
                  <a:pt x="6125979" y="2967582"/>
                </a:lnTo>
                <a:lnTo>
                  <a:pt x="5513382" y="2967582"/>
                </a:lnTo>
                <a:close/>
                <a:moveTo>
                  <a:pt x="6125979" y="3561336"/>
                </a:moveTo>
                <a:lnTo>
                  <a:pt x="6738576" y="3561336"/>
                </a:lnTo>
                <a:lnTo>
                  <a:pt x="6738576" y="2967582"/>
                </a:lnTo>
                <a:lnTo>
                  <a:pt x="6125979" y="2967582"/>
                </a:lnTo>
                <a:close/>
                <a:moveTo>
                  <a:pt x="6738576" y="3561336"/>
                </a:moveTo>
                <a:lnTo>
                  <a:pt x="7351172" y="3561336"/>
                </a:lnTo>
                <a:lnTo>
                  <a:pt x="7351172" y="2967582"/>
                </a:lnTo>
                <a:lnTo>
                  <a:pt x="6738576" y="2967582"/>
                </a:lnTo>
                <a:close/>
                <a:moveTo>
                  <a:pt x="7351172" y="3561336"/>
                </a:moveTo>
                <a:lnTo>
                  <a:pt x="7963769" y="3561336"/>
                </a:lnTo>
                <a:lnTo>
                  <a:pt x="7963769" y="2967582"/>
                </a:lnTo>
                <a:lnTo>
                  <a:pt x="7351172" y="2967582"/>
                </a:lnTo>
                <a:close/>
                <a:moveTo>
                  <a:pt x="8576427" y="3561336"/>
                </a:moveTo>
                <a:lnTo>
                  <a:pt x="9189024" y="3561336"/>
                </a:lnTo>
                <a:lnTo>
                  <a:pt x="9189024" y="2967582"/>
                </a:lnTo>
                <a:lnTo>
                  <a:pt x="8576427" y="2967582"/>
                </a:lnTo>
                <a:close/>
                <a:moveTo>
                  <a:pt x="9189024" y="3561336"/>
                </a:moveTo>
                <a:lnTo>
                  <a:pt x="9801620" y="3561336"/>
                </a:lnTo>
                <a:lnTo>
                  <a:pt x="9801620" y="2967582"/>
                </a:lnTo>
                <a:lnTo>
                  <a:pt x="9189024" y="2967582"/>
                </a:lnTo>
                <a:close/>
                <a:moveTo>
                  <a:pt x="9801620" y="3561336"/>
                </a:moveTo>
                <a:lnTo>
                  <a:pt x="10414217" y="3561336"/>
                </a:lnTo>
                <a:lnTo>
                  <a:pt x="10414217" y="2967582"/>
                </a:lnTo>
                <a:lnTo>
                  <a:pt x="9801620" y="2967582"/>
                </a:lnTo>
                <a:close/>
                <a:moveTo>
                  <a:pt x="10414217" y="3561336"/>
                </a:moveTo>
                <a:lnTo>
                  <a:pt x="11026814" y="3561336"/>
                </a:lnTo>
                <a:lnTo>
                  <a:pt x="11026814" y="2967582"/>
                </a:lnTo>
                <a:lnTo>
                  <a:pt x="10414217" y="2967582"/>
                </a:lnTo>
                <a:close/>
                <a:moveTo>
                  <a:pt x="-50" y="4155090"/>
                </a:moveTo>
                <a:lnTo>
                  <a:pt x="612547" y="4155090"/>
                </a:lnTo>
                <a:lnTo>
                  <a:pt x="612547" y="3561336"/>
                </a:lnTo>
                <a:lnTo>
                  <a:pt x="-50" y="3561336"/>
                </a:lnTo>
                <a:close/>
                <a:moveTo>
                  <a:pt x="612547" y="4155090"/>
                </a:moveTo>
                <a:lnTo>
                  <a:pt x="1225144" y="4155090"/>
                </a:lnTo>
                <a:lnTo>
                  <a:pt x="1225144" y="3561336"/>
                </a:lnTo>
                <a:lnTo>
                  <a:pt x="612547" y="3561336"/>
                </a:lnTo>
                <a:close/>
                <a:moveTo>
                  <a:pt x="1225144" y="4155090"/>
                </a:moveTo>
                <a:lnTo>
                  <a:pt x="1837741" y="4155090"/>
                </a:lnTo>
                <a:lnTo>
                  <a:pt x="1837741" y="3561336"/>
                </a:lnTo>
                <a:lnTo>
                  <a:pt x="1225144" y="3561336"/>
                </a:lnTo>
                <a:close/>
                <a:moveTo>
                  <a:pt x="1837741" y="4155090"/>
                </a:moveTo>
                <a:lnTo>
                  <a:pt x="2450338" y="4155090"/>
                </a:lnTo>
                <a:lnTo>
                  <a:pt x="2450338" y="3561336"/>
                </a:lnTo>
                <a:lnTo>
                  <a:pt x="1837741" y="3561336"/>
                </a:lnTo>
                <a:close/>
                <a:moveTo>
                  <a:pt x="2450338" y="4155090"/>
                </a:moveTo>
                <a:lnTo>
                  <a:pt x="3062995" y="4155090"/>
                </a:lnTo>
                <a:lnTo>
                  <a:pt x="3062995" y="3561336"/>
                </a:lnTo>
                <a:lnTo>
                  <a:pt x="2450338" y="3561336"/>
                </a:lnTo>
                <a:close/>
                <a:moveTo>
                  <a:pt x="3062995" y="4155090"/>
                </a:moveTo>
                <a:lnTo>
                  <a:pt x="3675592" y="4155090"/>
                </a:lnTo>
                <a:lnTo>
                  <a:pt x="3675592" y="3561336"/>
                </a:lnTo>
                <a:lnTo>
                  <a:pt x="3062995" y="3561336"/>
                </a:lnTo>
                <a:close/>
                <a:moveTo>
                  <a:pt x="3675592" y="4155090"/>
                </a:moveTo>
                <a:lnTo>
                  <a:pt x="4288189" y="4155090"/>
                </a:lnTo>
                <a:lnTo>
                  <a:pt x="4288189" y="3561336"/>
                </a:lnTo>
                <a:lnTo>
                  <a:pt x="3675592" y="3561336"/>
                </a:lnTo>
                <a:close/>
                <a:moveTo>
                  <a:pt x="4288189" y="4155090"/>
                </a:moveTo>
                <a:lnTo>
                  <a:pt x="4900786" y="4155090"/>
                </a:lnTo>
                <a:lnTo>
                  <a:pt x="4900786" y="3561336"/>
                </a:lnTo>
                <a:lnTo>
                  <a:pt x="4288189" y="3561336"/>
                </a:lnTo>
                <a:close/>
                <a:moveTo>
                  <a:pt x="4900786" y="4155090"/>
                </a:moveTo>
                <a:lnTo>
                  <a:pt x="5513382" y="4155090"/>
                </a:lnTo>
                <a:lnTo>
                  <a:pt x="5513382" y="3561336"/>
                </a:lnTo>
                <a:lnTo>
                  <a:pt x="4900786" y="3561336"/>
                </a:lnTo>
                <a:close/>
                <a:moveTo>
                  <a:pt x="5513382" y="4155090"/>
                </a:moveTo>
                <a:lnTo>
                  <a:pt x="6125979" y="4155090"/>
                </a:lnTo>
                <a:lnTo>
                  <a:pt x="6125979" y="3561336"/>
                </a:lnTo>
                <a:lnTo>
                  <a:pt x="5513382" y="3561336"/>
                </a:lnTo>
                <a:close/>
                <a:moveTo>
                  <a:pt x="6125979" y="4155090"/>
                </a:moveTo>
                <a:lnTo>
                  <a:pt x="6738576" y="4155090"/>
                </a:lnTo>
                <a:lnTo>
                  <a:pt x="6738576" y="3561336"/>
                </a:lnTo>
                <a:lnTo>
                  <a:pt x="6125979" y="3561336"/>
                </a:lnTo>
                <a:close/>
                <a:moveTo>
                  <a:pt x="6738576" y="4155090"/>
                </a:moveTo>
                <a:lnTo>
                  <a:pt x="7351172" y="4155090"/>
                </a:lnTo>
                <a:lnTo>
                  <a:pt x="7351172" y="3561336"/>
                </a:lnTo>
                <a:lnTo>
                  <a:pt x="6738576" y="3561336"/>
                </a:lnTo>
                <a:close/>
                <a:moveTo>
                  <a:pt x="7351172" y="4155090"/>
                </a:moveTo>
                <a:lnTo>
                  <a:pt x="7963769" y="4155090"/>
                </a:lnTo>
                <a:lnTo>
                  <a:pt x="7963769" y="3561336"/>
                </a:lnTo>
                <a:lnTo>
                  <a:pt x="7351172" y="3561336"/>
                </a:lnTo>
                <a:close/>
                <a:moveTo>
                  <a:pt x="7963769" y="4155090"/>
                </a:moveTo>
                <a:lnTo>
                  <a:pt x="8576427" y="4155090"/>
                </a:lnTo>
                <a:lnTo>
                  <a:pt x="8576427" y="3561336"/>
                </a:lnTo>
                <a:lnTo>
                  <a:pt x="7963769" y="3561336"/>
                </a:lnTo>
                <a:close/>
                <a:moveTo>
                  <a:pt x="8576427" y="4155090"/>
                </a:moveTo>
                <a:lnTo>
                  <a:pt x="9189024" y="4155090"/>
                </a:lnTo>
                <a:lnTo>
                  <a:pt x="9189024" y="3561336"/>
                </a:lnTo>
                <a:lnTo>
                  <a:pt x="8576427" y="3561336"/>
                </a:lnTo>
                <a:close/>
                <a:moveTo>
                  <a:pt x="9189024" y="4155090"/>
                </a:moveTo>
                <a:lnTo>
                  <a:pt x="9801620" y="4155090"/>
                </a:lnTo>
                <a:lnTo>
                  <a:pt x="9801620" y="3561336"/>
                </a:lnTo>
                <a:lnTo>
                  <a:pt x="9189024" y="3561336"/>
                </a:lnTo>
                <a:close/>
                <a:moveTo>
                  <a:pt x="9801620" y="4155090"/>
                </a:moveTo>
                <a:lnTo>
                  <a:pt x="10414217" y="4155090"/>
                </a:lnTo>
                <a:lnTo>
                  <a:pt x="10414217" y="3561336"/>
                </a:lnTo>
                <a:lnTo>
                  <a:pt x="9801620" y="3561336"/>
                </a:lnTo>
                <a:close/>
                <a:moveTo>
                  <a:pt x="-50" y="4748845"/>
                </a:moveTo>
                <a:lnTo>
                  <a:pt x="612547" y="4748845"/>
                </a:lnTo>
                <a:lnTo>
                  <a:pt x="612547" y="4155090"/>
                </a:lnTo>
                <a:lnTo>
                  <a:pt x="-50" y="4155090"/>
                </a:lnTo>
                <a:close/>
                <a:moveTo>
                  <a:pt x="612547" y="4748845"/>
                </a:moveTo>
                <a:lnTo>
                  <a:pt x="1225144" y="4748845"/>
                </a:lnTo>
                <a:lnTo>
                  <a:pt x="1225144" y="4155090"/>
                </a:lnTo>
                <a:lnTo>
                  <a:pt x="612547" y="4155090"/>
                </a:lnTo>
                <a:close/>
                <a:moveTo>
                  <a:pt x="1225144" y="4748845"/>
                </a:moveTo>
                <a:lnTo>
                  <a:pt x="1837741" y="4748845"/>
                </a:lnTo>
                <a:lnTo>
                  <a:pt x="1837741" y="4155090"/>
                </a:lnTo>
                <a:lnTo>
                  <a:pt x="1225144" y="4155090"/>
                </a:lnTo>
                <a:close/>
                <a:moveTo>
                  <a:pt x="2450338" y="4748845"/>
                </a:moveTo>
                <a:lnTo>
                  <a:pt x="3062995" y="4748845"/>
                </a:lnTo>
                <a:lnTo>
                  <a:pt x="3062995" y="4155090"/>
                </a:lnTo>
                <a:lnTo>
                  <a:pt x="2450338" y="4155090"/>
                </a:lnTo>
                <a:close/>
                <a:moveTo>
                  <a:pt x="3062995" y="4748845"/>
                </a:moveTo>
                <a:lnTo>
                  <a:pt x="3675592" y="4748845"/>
                </a:lnTo>
                <a:lnTo>
                  <a:pt x="3675592" y="4155090"/>
                </a:lnTo>
                <a:lnTo>
                  <a:pt x="3062995" y="4155090"/>
                </a:lnTo>
                <a:close/>
                <a:moveTo>
                  <a:pt x="3675592" y="4748845"/>
                </a:moveTo>
                <a:lnTo>
                  <a:pt x="4288189" y="4748845"/>
                </a:lnTo>
                <a:lnTo>
                  <a:pt x="4288189" y="4155090"/>
                </a:lnTo>
                <a:lnTo>
                  <a:pt x="3675592" y="4155090"/>
                </a:lnTo>
                <a:close/>
                <a:moveTo>
                  <a:pt x="4288189" y="4748845"/>
                </a:moveTo>
                <a:lnTo>
                  <a:pt x="4900786" y="4748845"/>
                </a:lnTo>
                <a:lnTo>
                  <a:pt x="4900786" y="4155090"/>
                </a:lnTo>
                <a:lnTo>
                  <a:pt x="4288189" y="4155090"/>
                </a:lnTo>
                <a:close/>
                <a:moveTo>
                  <a:pt x="4900786" y="4748845"/>
                </a:moveTo>
                <a:lnTo>
                  <a:pt x="5513382" y="4748845"/>
                </a:lnTo>
                <a:lnTo>
                  <a:pt x="5513382" y="4155090"/>
                </a:lnTo>
                <a:lnTo>
                  <a:pt x="4900786" y="4155090"/>
                </a:lnTo>
                <a:close/>
                <a:moveTo>
                  <a:pt x="5513382" y="4748845"/>
                </a:moveTo>
                <a:lnTo>
                  <a:pt x="6125979" y="4748845"/>
                </a:lnTo>
                <a:lnTo>
                  <a:pt x="6125979" y="4155090"/>
                </a:lnTo>
                <a:lnTo>
                  <a:pt x="5513382" y="4155090"/>
                </a:lnTo>
                <a:close/>
                <a:moveTo>
                  <a:pt x="6738576" y="4748845"/>
                </a:moveTo>
                <a:lnTo>
                  <a:pt x="7351172" y="4748845"/>
                </a:lnTo>
                <a:lnTo>
                  <a:pt x="7351172" y="4155090"/>
                </a:lnTo>
                <a:lnTo>
                  <a:pt x="6738576" y="4155090"/>
                </a:lnTo>
                <a:close/>
                <a:moveTo>
                  <a:pt x="7351172" y="4748845"/>
                </a:moveTo>
                <a:lnTo>
                  <a:pt x="7963769" y="4748845"/>
                </a:lnTo>
                <a:lnTo>
                  <a:pt x="7963769" y="4155090"/>
                </a:lnTo>
                <a:lnTo>
                  <a:pt x="7351172" y="4155090"/>
                </a:lnTo>
                <a:close/>
                <a:moveTo>
                  <a:pt x="7963769" y="4748845"/>
                </a:moveTo>
                <a:lnTo>
                  <a:pt x="8576427" y="4748845"/>
                </a:lnTo>
                <a:lnTo>
                  <a:pt x="8576427" y="4155090"/>
                </a:lnTo>
                <a:lnTo>
                  <a:pt x="7963769" y="4155090"/>
                </a:lnTo>
                <a:close/>
                <a:moveTo>
                  <a:pt x="8576427" y="4748845"/>
                </a:moveTo>
                <a:lnTo>
                  <a:pt x="9189024" y="4748845"/>
                </a:lnTo>
                <a:lnTo>
                  <a:pt x="9189024" y="4155090"/>
                </a:lnTo>
                <a:lnTo>
                  <a:pt x="8576427" y="4155090"/>
                </a:lnTo>
                <a:close/>
                <a:moveTo>
                  <a:pt x="9189024" y="4748845"/>
                </a:moveTo>
                <a:lnTo>
                  <a:pt x="9801620" y="4748845"/>
                </a:lnTo>
                <a:lnTo>
                  <a:pt x="9801620" y="4155090"/>
                </a:lnTo>
                <a:lnTo>
                  <a:pt x="9189024" y="4155090"/>
                </a:lnTo>
                <a:close/>
                <a:moveTo>
                  <a:pt x="9801620" y="4748845"/>
                </a:moveTo>
                <a:lnTo>
                  <a:pt x="10414217" y="4748845"/>
                </a:lnTo>
                <a:lnTo>
                  <a:pt x="10414217" y="4155090"/>
                </a:lnTo>
                <a:lnTo>
                  <a:pt x="9801620" y="4155090"/>
                </a:lnTo>
                <a:close/>
                <a:moveTo>
                  <a:pt x="10414217" y="4748845"/>
                </a:moveTo>
                <a:lnTo>
                  <a:pt x="11026814" y="4748845"/>
                </a:lnTo>
                <a:lnTo>
                  <a:pt x="11026814" y="4155090"/>
                </a:lnTo>
                <a:lnTo>
                  <a:pt x="10414217" y="4155090"/>
                </a:lnTo>
                <a:close/>
                <a:moveTo>
                  <a:pt x="-50" y="5342599"/>
                </a:moveTo>
                <a:lnTo>
                  <a:pt x="612547" y="5342599"/>
                </a:lnTo>
                <a:lnTo>
                  <a:pt x="612547" y="4748845"/>
                </a:lnTo>
                <a:lnTo>
                  <a:pt x="-50" y="4748845"/>
                </a:lnTo>
                <a:close/>
                <a:moveTo>
                  <a:pt x="612547" y="5342599"/>
                </a:moveTo>
                <a:lnTo>
                  <a:pt x="1225144" y="5342599"/>
                </a:lnTo>
                <a:lnTo>
                  <a:pt x="1225144" y="4748845"/>
                </a:lnTo>
                <a:lnTo>
                  <a:pt x="612547" y="4748845"/>
                </a:lnTo>
                <a:close/>
                <a:moveTo>
                  <a:pt x="1225144" y="5342599"/>
                </a:moveTo>
                <a:lnTo>
                  <a:pt x="1837741" y="5342599"/>
                </a:lnTo>
                <a:lnTo>
                  <a:pt x="1837741" y="4748845"/>
                </a:lnTo>
                <a:lnTo>
                  <a:pt x="1225144" y="4748845"/>
                </a:lnTo>
                <a:close/>
                <a:moveTo>
                  <a:pt x="1837741" y="5342599"/>
                </a:moveTo>
                <a:lnTo>
                  <a:pt x="2450338" y="5342599"/>
                </a:lnTo>
                <a:lnTo>
                  <a:pt x="2450338" y="4748845"/>
                </a:lnTo>
                <a:lnTo>
                  <a:pt x="1837741" y="4748845"/>
                </a:lnTo>
                <a:close/>
                <a:moveTo>
                  <a:pt x="2450338" y="5342599"/>
                </a:moveTo>
                <a:lnTo>
                  <a:pt x="3062995" y="5342599"/>
                </a:lnTo>
                <a:lnTo>
                  <a:pt x="3062995" y="4748845"/>
                </a:lnTo>
                <a:lnTo>
                  <a:pt x="2450338" y="4748845"/>
                </a:lnTo>
                <a:close/>
                <a:moveTo>
                  <a:pt x="3062995" y="5342599"/>
                </a:moveTo>
                <a:lnTo>
                  <a:pt x="3675592" y="5342599"/>
                </a:lnTo>
                <a:lnTo>
                  <a:pt x="3675592" y="4748845"/>
                </a:lnTo>
                <a:lnTo>
                  <a:pt x="3062995" y="4748845"/>
                </a:lnTo>
                <a:close/>
                <a:moveTo>
                  <a:pt x="3675592" y="5342599"/>
                </a:moveTo>
                <a:lnTo>
                  <a:pt x="4288189" y="5342599"/>
                </a:lnTo>
                <a:lnTo>
                  <a:pt x="4288189" y="4748845"/>
                </a:lnTo>
                <a:lnTo>
                  <a:pt x="3675592" y="4748845"/>
                </a:lnTo>
                <a:close/>
                <a:moveTo>
                  <a:pt x="4288189" y="5342599"/>
                </a:moveTo>
                <a:lnTo>
                  <a:pt x="4900786" y="5342599"/>
                </a:lnTo>
                <a:lnTo>
                  <a:pt x="4900786" y="4748845"/>
                </a:lnTo>
                <a:lnTo>
                  <a:pt x="4288189" y="4748845"/>
                </a:lnTo>
                <a:close/>
                <a:moveTo>
                  <a:pt x="4900786" y="5342599"/>
                </a:moveTo>
                <a:lnTo>
                  <a:pt x="5513382" y="5342599"/>
                </a:lnTo>
                <a:lnTo>
                  <a:pt x="5513382" y="4748845"/>
                </a:lnTo>
                <a:lnTo>
                  <a:pt x="4900786" y="4748845"/>
                </a:lnTo>
                <a:close/>
                <a:moveTo>
                  <a:pt x="6125979" y="5342599"/>
                </a:moveTo>
                <a:lnTo>
                  <a:pt x="6738576" y="5342599"/>
                </a:lnTo>
                <a:lnTo>
                  <a:pt x="6738576" y="4748845"/>
                </a:lnTo>
                <a:lnTo>
                  <a:pt x="6125979" y="4748845"/>
                </a:lnTo>
                <a:close/>
                <a:moveTo>
                  <a:pt x="6738576" y="5342599"/>
                </a:moveTo>
                <a:lnTo>
                  <a:pt x="7351172" y="5342599"/>
                </a:lnTo>
                <a:lnTo>
                  <a:pt x="7351172" y="4748845"/>
                </a:lnTo>
                <a:lnTo>
                  <a:pt x="6738576" y="4748845"/>
                </a:lnTo>
                <a:close/>
                <a:moveTo>
                  <a:pt x="7351172" y="5342599"/>
                </a:moveTo>
                <a:lnTo>
                  <a:pt x="7963769" y="5342599"/>
                </a:lnTo>
                <a:lnTo>
                  <a:pt x="7963769" y="4748845"/>
                </a:lnTo>
                <a:lnTo>
                  <a:pt x="7351172" y="4748845"/>
                </a:lnTo>
                <a:close/>
                <a:moveTo>
                  <a:pt x="7963769" y="5342599"/>
                </a:moveTo>
                <a:lnTo>
                  <a:pt x="8576427" y="5342599"/>
                </a:lnTo>
                <a:lnTo>
                  <a:pt x="8576427" y="4748845"/>
                </a:lnTo>
                <a:lnTo>
                  <a:pt x="7963769" y="4748845"/>
                </a:lnTo>
                <a:close/>
                <a:moveTo>
                  <a:pt x="8576427" y="5342599"/>
                </a:moveTo>
                <a:lnTo>
                  <a:pt x="9189024" y="5342599"/>
                </a:lnTo>
                <a:lnTo>
                  <a:pt x="9189024" y="4748845"/>
                </a:lnTo>
                <a:lnTo>
                  <a:pt x="8576427" y="4748845"/>
                </a:lnTo>
                <a:close/>
                <a:moveTo>
                  <a:pt x="9801620" y="5342599"/>
                </a:moveTo>
                <a:lnTo>
                  <a:pt x="10414217" y="5342599"/>
                </a:lnTo>
                <a:lnTo>
                  <a:pt x="10414217" y="4748845"/>
                </a:lnTo>
                <a:lnTo>
                  <a:pt x="9801620" y="4748845"/>
                </a:lnTo>
                <a:close/>
                <a:moveTo>
                  <a:pt x="10414217" y="5342599"/>
                </a:moveTo>
                <a:lnTo>
                  <a:pt x="11026814" y="5342599"/>
                </a:lnTo>
                <a:lnTo>
                  <a:pt x="11026814" y="4748845"/>
                </a:lnTo>
                <a:lnTo>
                  <a:pt x="10414217" y="4748845"/>
                </a:lnTo>
                <a:close/>
                <a:moveTo>
                  <a:pt x="-50" y="5936353"/>
                </a:moveTo>
                <a:lnTo>
                  <a:pt x="612547" y="5936353"/>
                </a:lnTo>
                <a:lnTo>
                  <a:pt x="612547" y="5342599"/>
                </a:lnTo>
                <a:lnTo>
                  <a:pt x="-50" y="5342599"/>
                </a:lnTo>
                <a:close/>
                <a:moveTo>
                  <a:pt x="1225144" y="5936353"/>
                </a:moveTo>
                <a:lnTo>
                  <a:pt x="1837741" y="5936353"/>
                </a:lnTo>
                <a:lnTo>
                  <a:pt x="1837741" y="5342599"/>
                </a:lnTo>
                <a:lnTo>
                  <a:pt x="1225144" y="5342599"/>
                </a:lnTo>
                <a:close/>
                <a:moveTo>
                  <a:pt x="1837741" y="5936353"/>
                </a:moveTo>
                <a:lnTo>
                  <a:pt x="2450338" y="5936353"/>
                </a:lnTo>
                <a:lnTo>
                  <a:pt x="2450338" y="5342599"/>
                </a:lnTo>
                <a:lnTo>
                  <a:pt x="1837741" y="5342599"/>
                </a:lnTo>
                <a:close/>
                <a:moveTo>
                  <a:pt x="2450338" y="5936353"/>
                </a:moveTo>
                <a:lnTo>
                  <a:pt x="3062995" y="5936353"/>
                </a:lnTo>
                <a:lnTo>
                  <a:pt x="3062995" y="5342599"/>
                </a:lnTo>
                <a:lnTo>
                  <a:pt x="2450338" y="5342599"/>
                </a:lnTo>
                <a:close/>
                <a:moveTo>
                  <a:pt x="3062995" y="5936353"/>
                </a:moveTo>
                <a:lnTo>
                  <a:pt x="3675592" y="5936353"/>
                </a:lnTo>
                <a:lnTo>
                  <a:pt x="3675592" y="5342599"/>
                </a:lnTo>
                <a:lnTo>
                  <a:pt x="3062995" y="5342599"/>
                </a:lnTo>
                <a:close/>
                <a:moveTo>
                  <a:pt x="3675592" y="5936353"/>
                </a:moveTo>
                <a:lnTo>
                  <a:pt x="4288189" y="5936353"/>
                </a:lnTo>
                <a:lnTo>
                  <a:pt x="4288189" y="5342599"/>
                </a:lnTo>
                <a:lnTo>
                  <a:pt x="3675592" y="5342599"/>
                </a:lnTo>
                <a:close/>
                <a:moveTo>
                  <a:pt x="4288189" y="5936353"/>
                </a:moveTo>
                <a:lnTo>
                  <a:pt x="4900786" y="5936353"/>
                </a:lnTo>
                <a:lnTo>
                  <a:pt x="4900786" y="5342599"/>
                </a:lnTo>
                <a:lnTo>
                  <a:pt x="4288189" y="5342599"/>
                </a:lnTo>
                <a:close/>
                <a:moveTo>
                  <a:pt x="4900786" y="5936353"/>
                </a:moveTo>
                <a:lnTo>
                  <a:pt x="5513382" y="5936353"/>
                </a:lnTo>
                <a:lnTo>
                  <a:pt x="5513382" y="5342599"/>
                </a:lnTo>
                <a:lnTo>
                  <a:pt x="4900786" y="5342599"/>
                </a:lnTo>
                <a:close/>
                <a:moveTo>
                  <a:pt x="5513382" y="5936353"/>
                </a:moveTo>
                <a:lnTo>
                  <a:pt x="6125979" y="5936353"/>
                </a:lnTo>
                <a:lnTo>
                  <a:pt x="6125979" y="5342599"/>
                </a:lnTo>
                <a:lnTo>
                  <a:pt x="5513382" y="5342599"/>
                </a:lnTo>
                <a:close/>
                <a:moveTo>
                  <a:pt x="6738576" y="5936353"/>
                </a:moveTo>
                <a:lnTo>
                  <a:pt x="7351172" y="5936353"/>
                </a:lnTo>
                <a:lnTo>
                  <a:pt x="7351172" y="5342599"/>
                </a:lnTo>
                <a:lnTo>
                  <a:pt x="6738576" y="5342599"/>
                </a:lnTo>
                <a:close/>
                <a:moveTo>
                  <a:pt x="7351172" y="5936353"/>
                </a:moveTo>
                <a:lnTo>
                  <a:pt x="7963769" y="5936353"/>
                </a:lnTo>
                <a:lnTo>
                  <a:pt x="7963769" y="5342599"/>
                </a:lnTo>
                <a:lnTo>
                  <a:pt x="7351172" y="5342599"/>
                </a:lnTo>
                <a:close/>
                <a:moveTo>
                  <a:pt x="7963769" y="5936353"/>
                </a:moveTo>
                <a:lnTo>
                  <a:pt x="8576427" y="5936353"/>
                </a:lnTo>
                <a:lnTo>
                  <a:pt x="8576427" y="5342599"/>
                </a:lnTo>
                <a:lnTo>
                  <a:pt x="7963769" y="5342599"/>
                </a:lnTo>
                <a:close/>
                <a:moveTo>
                  <a:pt x="8576427" y="5936353"/>
                </a:moveTo>
                <a:lnTo>
                  <a:pt x="9189024" y="5936353"/>
                </a:lnTo>
                <a:lnTo>
                  <a:pt x="9189024" y="5342599"/>
                </a:lnTo>
                <a:lnTo>
                  <a:pt x="8576427" y="5342599"/>
                </a:lnTo>
                <a:close/>
                <a:moveTo>
                  <a:pt x="9801620" y="5936353"/>
                </a:moveTo>
                <a:lnTo>
                  <a:pt x="10414217" y="5936353"/>
                </a:lnTo>
                <a:lnTo>
                  <a:pt x="10414217" y="5342599"/>
                </a:lnTo>
                <a:lnTo>
                  <a:pt x="9801620" y="5342599"/>
                </a:lnTo>
                <a:close/>
                <a:moveTo>
                  <a:pt x="10414217" y="5936353"/>
                </a:moveTo>
                <a:lnTo>
                  <a:pt x="11026814" y="5936353"/>
                </a:lnTo>
                <a:lnTo>
                  <a:pt x="11026814" y="5342599"/>
                </a:lnTo>
                <a:lnTo>
                  <a:pt x="10414217" y="5342599"/>
                </a:lnTo>
                <a:close/>
              </a:path>
            </a:pathLst>
          </a:custGeom>
          <a:noFill/>
          <a:ln w="9525" cap="flat" cmpd="sng">
            <a:solidFill>
              <a:schemeClr val="dk1"/>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Inter Light"/>
              <a:ea typeface="Inter Light"/>
              <a:cs typeface="Inter Light"/>
              <a:sym typeface="Inter Light"/>
            </a:endParaRPr>
          </a:p>
        </p:txBody>
      </p:sp>
      <p:sp>
        <p:nvSpPr>
          <p:cNvPr id="26" name="Google Shape;26;p9"/>
          <p:cNvSpPr>
            <a:spLocks noGrp="1"/>
          </p:cNvSpPr>
          <p:nvPr>
            <p:ph type="pic" idx="2"/>
          </p:nvPr>
        </p:nvSpPr>
        <p:spPr>
          <a:xfrm>
            <a:off x="7480300" y="1279898"/>
            <a:ext cx="4711700" cy="1856642"/>
          </a:xfrm>
          <a:prstGeom prst="rect">
            <a:avLst/>
          </a:prstGeom>
          <a:solidFill>
            <a:schemeClr val="dk1"/>
          </a:solidFill>
          <a:ln>
            <a:noFill/>
          </a:ln>
        </p:spPr>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Slide9">
  <p:cSld name="Slide9">
    <p:bg>
      <p:bgPr>
        <a:solidFill>
          <a:schemeClr val="dk1"/>
        </a:solidFill>
        <a:effectLst/>
      </p:bgPr>
    </p:bg>
    <p:spTree>
      <p:nvGrpSpPr>
        <p:cNvPr id="1" name="Shape 27"/>
        <p:cNvGrpSpPr/>
        <p:nvPr/>
      </p:nvGrpSpPr>
      <p:grpSpPr>
        <a:xfrm>
          <a:off x="0" y="0"/>
          <a:ext cx="0" cy="0"/>
          <a:chOff x="0" y="0"/>
          <a:chExt cx="0" cy="0"/>
        </a:xfrm>
      </p:grpSpPr>
      <p:sp>
        <p:nvSpPr>
          <p:cNvPr id="28" name="Google Shape;28;p10"/>
          <p:cNvSpPr/>
          <p:nvPr/>
        </p:nvSpPr>
        <p:spPr>
          <a:xfrm>
            <a:off x="582568" y="460229"/>
            <a:ext cx="11026863" cy="5937541"/>
          </a:xfrm>
          <a:custGeom>
            <a:avLst/>
            <a:gdLst/>
            <a:ahLst/>
            <a:cxnLst/>
            <a:rect l="l" t="t" r="r" b="b"/>
            <a:pathLst>
              <a:path w="11026863" h="5937541" extrusionOk="0">
                <a:moveTo>
                  <a:pt x="612547" y="-1189"/>
                </a:moveTo>
                <a:lnTo>
                  <a:pt x="1225144" y="-1189"/>
                </a:lnTo>
                <a:lnTo>
                  <a:pt x="1225144" y="592566"/>
                </a:lnTo>
                <a:lnTo>
                  <a:pt x="612547" y="592566"/>
                </a:lnTo>
                <a:close/>
                <a:moveTo>
                  <a:pt x="1225144" y="592566"/>
                </a:moveTo>
                <a:lnTo>
                  <a:pt x="1837741" y="592566"/>
                </a:lnTo>
                <a:lnTo>
                  <a:pt x="1837741" y="-1189"/>
                </a:lnTo>
                <a:lnTo>
                  <a:pt x="1225144" y="-1189"/>
                </a:lnTo>
                <a:close/>
                <a:moveTo>
                  <a:pt x="1837741" y="592566"/>
                </a:moveTo>
                <a:lnTo>
                  <a:pt x="2450338" y="592566"/>
                </a:lnTo>
                <a:lnTo>
                  <a:pt x="2450338" y="-1189"/>
                </a:lnTo>
                <a:lnTo>
                  <a:pt x="1837741" y="-1189"/>
                </a:lnTo>
                <a:close/>
                <a:moveTo>
                  <a:pt x="3062995" y="592566"/>
                </a:moveTo>
                <a:lnTo>
                  <a:pt x="3675592" y="592566"/>
                </a:lnTo>
                <a:lnTo>
                  <a:pt x="3675592" y="-1189"/>
                </a:lnTo>
                <a:lnTo>
                  <a:pt x="3062995" y="-1189"/>
                </a:lnTo>
                <a:close/>
                <a:moveTo>
                  <a:pt x="3675592" y="592566"/>
                </a:moveTo>
                <a:lnTo>
                  <a:pt x="4288189" y="592566"/>
                </a:lnTo>
                <a:lnTo>
                  <a:pt x="4288189" y="-1189"/>
                </a:lnTo>
                <a:lnTo>
                  <a:pt x="3675592" y="-1189"/>
                </a:lnTo>
                <a:close/>
                <a:moveTo>
                  <a:pt x="4288189" y="592566"/>
                </a:moveTo>
                <a:lnTo>
                  <a:pt x="4900786" y="592566"/>
                </a:lnTo>
                <a:lnTo>
                  <a:pt x="4900786" y="-1189"/>
                </a:lnTo>
                <a:lnTo>
                  <a:pt x="4288189" y="-1189"/>
                </a:lnTo>
                <a:close/>
                <a:moveTo>
                  <a:pt x="4900786" y="592566"/>
                </a:moveTo>
                <a:lnTo>
                  <a:pt x="5513382" y="592566"/>
                </a:lnTo>
                <a:lnTo>
                  <a:pt x="5513382" y="-1189"/>
                </a:lnTo>
                <a:lnTo>
                  <a:pt x="4900786" y="-1189"/>
                </a:lnTo>
                <a:close/>
                <a:moveTo>
                  <a:pt x="5513382" y="592566"/>
                </a:moveTo>
                <a:lnTo>
                  <a:pt x="6125979" y="592566"/>
                </a:lnTo>
                <a:lnTo>
                  <a:pt x="6125979" y="-1189"/>
                </a:lnTo>
                <a:lnTo>
                  <a:pt x="5513382" y="-1189"/>
                </a:lnTo>
                <a:close/>
                <a:moveTo>
                  <a:pt x="6125979" y="592566"/>
                </a:moveTo>
                <a:lnTo>
                  <a:pt x="6738576" y="592566"/>
                </a:lnTo>
                <a:lnTo>
                  <a:pt x="6738576" y="-1189"/>
                </a:lnTo>
                <a:lnTo>
                  <a:pt x="6125979" y="-1189"/>
                </a:lnTo>
                <a:close/>
                <a:moveTo>
                  <a:pt x="7351172" y="592566"/>
                </a:moveTo>
                <a:lnTo>
                  <a:pt x="7963769" y="592566"/>
                </a:lnTo>
                <a:lnTo>
                  <a:pt x="7963769" y="-1189"/>
                </a:lnTo>
                <a:lnTo>
                  <a:pt x="7351172" y="-1189"/>
                </a:lnTo>
                <a:close/>
                <a:moveTo>
                  <a:pt x="7963769" y="592566"/>
                </a:moveTo>
                <a:lnTo>
                  <a:pt x="8576427" y="592566"/>
                </a:lnTo>
                <a:lnTo>
                  <a:pt x="8576427" y="-1189"/>
                </a:lnTo>
                <a:lnTo>
                  <a:pt x="7963769" y="-1189"/>
                </a:lnTo>
                <a:close/>
                <a:moveTo>
                  <a:pt x="8576427" y="592566"/>
                </a:moveTo>
                <a:lnTo>
                  <a:pt x="9189024" y="592566"/>
                </a:lnTo>
                <a:lnTo>
                  <a:pt x="9189024" y="-1189"/>
                </a:lnTo>
                <a:lnTo>
                  <a:pt x="8576427" y="-1189"/>
                </a:lnTo>
                <a:close/>
                <a:moveTo>
                  <a:pt x="9189024" y="592566"/>
                </a:moveTo>
                <a:lnTo>
                  <a:pt x="9801620" y="592566"/>
                </a:lnTo>
                <a:lnTo>
                  <a:pt x="9801620" y="-1189"/>
                </a:lnTo>
                <a:lnTo>
                  <a:pt x="9189024" y="-1189"/>
                </a:lnTo>
                <a:close/>
                <a:moveTo>
                  <a:pt x="10414217" y="592566"/>
                </a:moveTo>
                <a:lnTo>
                  <a:pt x="11026814" y="592566"/>
                </a:lnTo>
                <a:lnTo>
                  <a:pt x="11026814" y="-1189"/>
                </a:lnTo>
                <a:lnTo>
                  <a:pt x="10414217" y="-1189"/>
                </a:lnTo>
                <a:close/>
                <a:moveTo>
                  <a:pt x="612547" y="1186320"/>
                </a:moveTo>
                <a:lnTo>
                  <a:pt x="1225144" y="1186320"/>
                </a:lnTo>
                <a:lnTo>
                  <a:pt x="1225144" y="592566"/>
                </a:lnTo>
                <a:lnTo>
                  <a:pt x="612547" y="592566"/>
                </a:lnTo>
                <a:close/>
                <a:moveTo>
                  <a:pt x="1225144" y="1186320"/>
                </a:moveTo>
                <a:lnTo>
                  <a:pt x="1837741" y="1186320"/>
                </a:lnTo>
                <a:lnTo>
                  <a:pt x="1837741" y="592566"/>
                </a:lnTo>
                <a:lnTo>
                  <a:pt x="1225144" y="592566"/>
                </a:lnTo>
                <a:close/>
                <a:moveTo>
                  <a:pt x="1837741" y="1186320"/>
                </a:moveTo>
                <a:lnTo>
                  <a:pt x="2450338" y="1186320"/>
                </a:lnTo>
                <a:lnTo>
                  <a:pt x="2450338" y="592566"/>
                </a:lnTo>
                <a:lnTo>
                  <a:pt x="1837741" y="592566"/>
                </a:lnTo>
                <a:close/>
                <a:moveTo>
                  <a:pt x="2450338" y="1186320"/>
                </a:moveTo>
                <a:lnTo>
                  <a:pt x="3062995" y="1186320"/>
                </a:lnTo>
                <a:lnTo>
                  <a:pt x="3062995" y="592566"/>
                </a:lnTo>
                <a:lnTo>
                  <a:pt x="2450338" y="592566"/>
                </a:lnTo>
                <a:close/>
                <a:moveTo>
                  <a:pt x="3062995" y="1186320"/>
                </a:moveTo>
                <a:lnTo>
                  <a:pt x="3675592" y="1186320"/>
                </a:lnTo>
                <a:lnTo>
                  <a:pt x="3675592" y="592566"/>
                </a:lnTo>
                <a:lnTo>
                  <a:pt x="3062995" y="592566"/>
                </a:lnTo>
                <a:close/>
                <a:moveTo>
                  <a:pt x="3675592" y="1186320"/>
                </a:moveTo>
                <a:lnTo>
                  <a:pt x="4288189" y="1186320"/>
                </a:lnTo>
                <a:lnTo>
                  <a:pt x="4288189" y="592566"/>
                </a:lnTo>
                <a:lnTo>
                  <a:pt x="3675592" y="592566"/>
                </a:lnTo>
                <a:close/>
                <a:moveTo>
                  <a:pt x="4288189" y="1186320"/>
                </a:moveTo>
                <a:lnTo>
                  <a:pt x="4900786" y="1186320"/>
                </a:lnTo>
                <a:lnTo>
                  <a:pt x="4900786" y="592566"/>
                </a:lnTo>
                <a:lnTo>
                  <a:pt x="4288189" y="592566"/>
                </a:lnTo>
                <a:close/>
                <a:moveTo>
                  <a:pt x="4900786" y="1186320"/>
                </a:moveTo>
                <a:lnTo>
                  <a:pt x="5513382" y="1186320"/>
                </a:lnTo>
                <a:lnTo>
                  <a:pt x="5513382" y="592566"/>
                </a:lnTo>
                <a:lnTo>
                  <a:pt x="4900786" y="592566"/>
                </a:lnTo>
                <a:close/>
                <a:moveTo>
                  <a:pt x="5513382" y="1186320"/>
                </a:moveTo>
                <a:lnTo>
                  <a:pt x="6125979" y="1186320"/>
                </a:lnTo>
                <a:lnTo>
                  <a:pt x="6125979" y="592566"/>
                </a:lnTo>
                <a:lnTo>
                  <a:pt x="5513382" y="592566"/>
                </a:lnTo>
                <a:close/>
                <a:moveTo>
                  <a:pt x="6125979" y="1186320"/>
                </a:moveTo>
                <a:lnTo>
                  <a:pt x="6738576" y="1186320"/>
                </a:lnTo>
                <a:lnTo>
                  <a:pt x="6738576" y="592566"/>
                </a:lnTo>
                <a:lnTo>
                  <a:pt x="6125979" y="592566"/>
                </a:lnTo>
                <a:close/>
                <a:moveTo>
                  <a:pt x="7351172" y="1186320"/>
                </a:moveTo>
                <a:lnTo>
                  <a:pt x="7963769" y="1186320"/>
                </a:lnTo>
                <a:lnTo>
                  <a:pt x="7963769" y="592566"/>
                </a:lnTo>
                <a:lnTo>
                  <a:pt x="7351172" y="592566"/>
                </a:lnTo>
                <a:close/>
                <a:moveTo>
                  <a:pt x="7963769" y="1186320"/>
                </a:moveTo>
                <a:lnTo>
                  <a:pt x="8576427" y="1186320"/>
                </a:lnTo>
                <a:lnTo>
                  <a:pt x="8576427" y="592566"/>
                </a:lnTo>
                <a:lnTo>
                  <a:pt x="7963769" y="592566"/>
                </a:lnTo>
                <a:close/>
                <a:moveTo>
                  <a:pt x="8576427" y="1186320"/>
                </a:moveTo>
                <a:lnTo>
                  <a:pt x="9189024" y="1186320"/>
                </a:lnTo>
                <a:lnTo>
                  <a:pt x="9189024" y="592566"/>
                </a:lnTo>
                <a:lnTo>
                  <a:pt x="8576427" y="592566"/>
                </a:lnTo>
                <a:close/>
                <a:moveTo>
                  <a:pt x="9189024" y="1186320"/>
                </a:moveTo>
                <a:lnTo>
                  <a:pt x="9801620" y="1186320"/>
                </a:lnTo>
                <a:lnTo>
                  <a:pt x="9801620" y="592566"/>
                </a:lnTo>
                <a:lnTo>
                  <a:pt x="9189024" y="592566"/>
                </a:lnTo>
                <a:close/>
                <a:moveTo>
                  <a:pt x="9801620" y="1186320"/>
                </a:moveTo>
                <a:lnTo>
                  <a:pt x="10414217" y="1186320"/>
                </a:lnTo>
                <a:lnTo>
                  <a:pt x="10414217" y="592566"/>
                </a:lnTo>
                <a:lnTo>
                  <a:pt x="9801620" y="592566"/>
                </a:lnTo>
                <a:close/>
                <a:moveTo>
                  <a:pt x="10414217" y="1186320"/>
                </a:moveTo>
                <a:lnTo>
                  <a:pt x="11026814" y="1186320"/>
                </a:lnTo>
                <a:lnTo>
                  <a:pt x="11026814" y="592566"/>
                </a:lnTo>
                <a:lnTo>
                  <a:pt x="10414217" y="592566"/>
                </a:lnTo>
                <a:close/>
                <a:moveTo>
                  <a:pt x="-50" y="1780074"/>
                </a:moveTo>
                <a:lnTo>
                  <a:pt x="612547" y="1780074"/>
                </a:lnTo>
                <a:lnTo>
                  <a:pt x="612547" y="1186320"/>
                </a:lnTo>
                <a:lnTo>
                  <a:pt x="-50" y="1186320"/>
                </a:lnTo>
                <a:close/>
                <a:moveTo>
                  <a:pt x="612547" y="1780074"/>
                </a:moveTo>
                <a:lnTo>
                  <a:pt x="1225144" y="1780074"/>
                </a:lnTo>
                <a:lnTo>
                  <a:pt x="1225144" y="1186320"/>
                </a:lnTo>
                <a:lnTo>
                  <a:pt x="612547" y="1186320"/>
                </a:lnTo>
                <a:close/>
                <a:moveTo>
                  <a:pt x="1225144" y="1780074"/>
                </a:moveTo>
                <a:lnTo>
                  <a:pt x="1837741" y="1780074"/>
                </a:lnTo>
                <a:lnTo>
                  <a:pt x="1837741" y="1186320"/>
                </a:lnTo>
                <a:lnTo>
                  <a:pt x="1225144" y="1186320"/>
                </a:lnTo>
                <a:close/>
                <a:moveTo>
                  <a:pt x="2450338" y="1780074"/>
                </a:moveTo>
                <a:lnTo>
                  <a:pt x="3062995" y="1780074"/>
                </a:lnTo>
                <a:lnTo>
                  <a:pt x="3062995" y="1186320"/>
                </a:lnTo>
                <a:lnTo>
                  <a:pt x="2450338" y="1186320"/>
                </a:lnTo>
                <a:close/>
                <a:moveTo>
                  <a:pt x="3062995" y="1780074"/>
                </a:moveTo>
                <a:lnTo>
                  <a:pt x="3675592" y="1780074"/>
                </a:lnTo>
                <a:lnTo>
                  <a:pt x="3675592" y="1186320"/>
                </a:lnTo>
                <a:lnTo>
                  <a:pt x="3062995" y="1186320"/>
                </a:lnTo>
                <a:close/>
                <a:moveTo>
                  <a:pt x="3675592" y="1780074"/>
                </a:moveTo>
                <a:lnTo>
                  <a:pt x="4288189" y="1780074"/>
                </a:lnTo>
                <a:lnTo>
                  <a:pt x="4288189" y="1186320"/>
                </a:lnTo>
                <a:lnTo>
                  <a:pt x="3675592" y="1186320"/>
                </a:lnTo>
                <a:close/>
                <a:moveTo>
                  <a:pt x="4288189" y="1780074"/>
                </a:moveTo>
                <a:lnTo>
                  <a:pt x="4900786" y="1780074"/>
                </a:lnTo>
                <a:lnTo>
                  <a:pt x="4900786" y="1186320"/>
                </a:lnTo>
                <a:lnTo>
                  <a:pt x="4288189" y="1186320"/>
                </a:lnTo>
                <a:close/>
                <a:moveTo>
                  <a:pt x="4900786" y="1780074"/>
                </a:moveTo>
                <a:lnTo>
                  <a:pt x="5513382" y="1780074"/>
                </a:lnTo>
                <a:lnTo>
                  <a:pt x="5513382" y="1186320"/>
                </a:lnTo>
                <a:lnTo>
                  <a:pt x="4900786" y="1186320"/>
                </a:lnTo>
                <a:close/>
                <a:moveTo>
                  <a:pt x="5513382" y="1780074"/>
                </a:moveTo>
                <a:lnTo>
                  <a:pt x="6125979" y="1780074"/>
                </a:lnTo>
                <a:lnTo>
                  <a:pt x="6125979" y="1186320"/>
                </a:lnTo>
                <a:lnTo>
                  <a:pt x="5513382" y="1186320"/>
                </a:lnTo>
                <a:close/>
                <a:moveTo>
                  <a:pt x="6125979" y="1780074"/>
                </a:moveTo>
                <a:lnTo>
                  <a:pt x="6738576" y="1780074"/>
                </a:lnTo>
                <a:lnTo>
                  <a:pt x="6738576" y="1186320"/>
                </a:lnTo>
                <a:lnTo>
                  <a:pt x="6125979" y="1186320"/>
                </a:lnTo>
                <a:close/>
                <a:moveTo>
                  <a:pt x="6738576" y="1780074"/>
                </a:moveTo>
                <a:lnTo>
                  <a:pt x="7351172" y="1780074"/>
                </a:lnTo>
                <a:lnTo>
                  <a:pt x="7351172" y="1186320"/>
                </a:lnTo>
                <a:lnTo>
                  <a:pt x="6738576" y="1186320"/>
                </a:lnTo>
                <a:close/>
                <a:moveTo>
                  <a:pt x="7351172" y="1780074"/>
                </a:moveTo>
                <a:lnTo>
                  <a:pt x="7963769" y="1780074"/>
                </a:lnTo>
                <a:lnTo>
                  <a:pt x="7963769" y="1186320"/>
                </a:lnTo>
                <a:lnTo>
                  <a:pt x="7351172" y="1186320"/>
                </a:lnTo>
                <a:close/>
                <a:moveTo>
                  <a:pt x="7963769" y="1780074"/>
                </a:moveTo>
                <a:lnTo>
                  <a:pt x="8576427" y="1780074"/>
                </a:lnTo>
                <a:lnTo>
                  <a:pt x="8576427" y="1186320"/>
                </a:lnTo>
                <a:lnTo>
                  <a:pt x="7963769" y="1186320"/>
                </a:lnTo>
                <a:close/>
                <a:moveTo>
                  <a:pt x="9189024" y="1780074"/>
                </a:moveTo>
                <a:lnTo>
                  <a:pt x="9801620" y="1780074"/>
                </a:lnTo>
                <a:lnTo>
                  <a:pt x="9801620" y="1186320"/>
                </a:lnTo>
                <a:lnTo>
                  <a:pt x="9189024" y="1186320"/>
                </a:lnTo>
                <a:close/>
                <a:moveTo>
                  <a:pt x="9801620" y="1780074"/>
                </a:moveTo>
                <a:lnTo>
                  <a:pt x="10414217" y="1780074"/>
                </a:lnTo>
                <a:lnTo>
                  <a:pt x="10414217" y="1186320"/>
                </a:lnTo>
                <a:lnTo>
                  <a:pt x="9801620" y="1186320"/>
                </a:lnTo>
                <a:close/>
                <a:moveTo>
                  <a:pt x="10414217" y="1780074"/>
                </a:moveTo>
                <a:lnTo>
                  <a:pt x="11026814" y="1780074"/>
                </a:lnTo>
                <a:lnTo>
                  <a:pt x="11026814" y="1186320"/>
                </a:lnTo>
                <a:lnTo>
                  <a:pt x="10414217" y="1186320"/>
                </a:lnTo>
                <a:close/>
                <a:moveTo>
                  <a:pt x="-50" y="2373828"/>
                </a:moveTo>
                <a:lnTo>
                  <a:pt x="612547" y="2373828"/>
                </a:lnTo>
                <a:lnTo>
                  <a:pt x="612547" y="1780074"/>
                </a:lnTo>
                <a:lnTo>
                  <a:pt x="-50" y="1780074"/>
                </a:lnTo>
                <a:close/>
                <a:moveTo>
                  <a:pt x="612547" y="2373828"/>
                </a:moveTo>
                <a:lnTo>
                  <a:pt x="1225144" y="2373828"/>
                </a:lnTo>
                <a:lnTo>
                  <a:pt x="1225144" y="1780074"/>
                </a:lnTo>
                <a:lnTo>
                  <a:pt x="612547" y="1780074"/>
                </a:lnTo>
                <a:close/>
                <a:moveTo>
                  <a:pt x="1225144" y="2373828"/>
                </a:moveTo>
                <a:lnTo>
                  <a:pt x="1837741" y="2373828"/>
                </a:lnTo>
                <a:lnTo>
                  <a:pt x="1837741" y="1780074"/>
                </a:lnTo>
                <a:lnTo>
                  <a:pt x="1225144" y="1780074"/>
                </a:lnTo>
                <a:close/>
                <a:moveTo>
                  <a:pt x="1837741" y="2373828"/>
                </a:moveTo>
                <a:lnTo>
                  <a:pt x="2450338" y="2373828"/>
                </a:lnTo>
                <a:lnTo>
                  <a:pt x="2450338" y="1780074"/>
                </a:lnTo>
                <a:lnTo>
                  <a:pt x="1837741" y="1780074"/>
                </a:lnTo>
                <a:close/>
                <a:moveTo>
                  <a:pt x="2450338" y="2373828"/>
                </a:moveTo>
                <a:lnTo>
                  <a:pt x="3062995" y="2373828"/>
                </a:lnTo>
                <a:lnTo>
                  <a:pt x="3062995" y="1780074"/>
                </a:lnTo>
                <a:lnTo>
                  <a:pt x="2450338" y="1780074"/>
                </a:lnTo>
                <a:close/>
                <a:moveTo>
                  <a:pt x="3062995" y="2373828"/>
                </a:moveTo>
                <a:lnTo>
                  <a:pt x="3675592" y="2373828"/>
                </a:lnTo>
                <a:lnTo>
                  <a:pt x="3675592" y="1780074"/>
                </a:lnTo>
                <a:lnTo>
                  <a:pt x="3062995" y="1780074"/>
                </a:lnTo>
                <a:close/>
                <a:moveTo>
                  <a:pt x="3675592" y="2373828"/>
                </a:moveTo>
                <a:lnTo>
                  <a:pt x="4288189" y="2373828"/>
                </a:lnTo>
                <a:lnTo>
                  <a:pt x="4288189" y="1780074"/>
                </a:lnTo>
                <a:lnTo>
                  <a:pt x="3675592" y="1780074"/>
                </a:lnTo>
                <a:close/>
                <a:moveTo>
                  <a:pt x="4288189" y="2373828"/>
                </a:moveTo>
                <a:lnTo>
                  <a:pt x="4900786" y="2373828"/>
                </a:lnTo>
                <a:lnTo>
                  <a:pt x="4900786" y="1780074"/>
                </a:lnTo>
                <a:lnTo>
                  <a:pt x="4288189" y="1780074"/>
                </a:lnTo>
                <a:close/>
                <a:moveTo>
                  <a:pt x="4900786" y="2373828"/>
                </a:moveTo>
                <a:lnTo>
                  <a:pt x="5513382" y="2373828"/>
                </a:lnTo>
                <a:lnTo>
                  <a:pt x="5513382" y="1780074"/>
                </a:lnTo>
                <a:lnTo>
                  <a:pt x="4900786" y="1780074"/>
                </a:lnTo>
                <a:close/>
                <a:moveTo>
                  <a:pt x="5513382" y="2373828"/>
                </a:moveTo>
                <a:lnTo>
                  <a:pt x="6125979" y="2373828"/>
                </a:lnTo>
                <a:lnTo>
                  <a:pt x="6125979" y="1780074"/>
                </a:lnTo>
                <a:lnTo>
                  <a:pt x="5513382" y="1780074"/>
                </a:lnTo>
                <a:close/>
                <a:moveTo>
                  <a:pt x="6125979" y="2373828"/>
                </a:moveTo>
                <a:lnTo>
                  <a:pt x="6738576" y="2373828"/>
                </a:lnTo>
                <a:lnTo>
                  <a:pt x="6738576" y="1780074"/>
                </a:lnTo>
                <a:lnTo>
                  <a:pt x="6125979" y="1780074"/>
                </a:lnTo>
                <a:close/>
                <a:moveTo>
                  <a:pt x="6738576" y="2373828"/>
                </a:moveTo>
                <a:lnTo>
                  <a:pt x="7351172" y="2373828"/>
                </a:lnTo>
                <a:lnTo>
                  <a:pt x="7351172" y="1780074"/>
                </a:lnTo>
                <a:lnTo>
                  <a:pt x="6738576" y="1780074"/>
                </a:lnTo>
                <a:close/>
                <a:moveTo>
                  <a:pt x="7351172" y="2373828"/>
                </a:moveTo>
                <a:lnTo>
                  <a:pt x="7963769" y="2373828"/>
                </a:lnTo>
                <a:lnTo>
                  <a:pt x="7963769" y="1780074"/>
                </a:lnTo>
                <a:lnTo>
                  <a:pt x="7351172" y="1780074"/>
                </a:lnTo>
                <a:close/>
                <a:moveTo>
                  <a:pt x="7963769" y="2373828"/>
                </a:moveTo>
                <a:lnTo>
                  <a:pt x="8576427" y="2373828"/>
                </a:lnTo>
                <a:lnTo>
                  <a:pt x="8576427" y="1780074"/>
                </a:lnTo>
                <a:lnTo>
                  <a:pt x="7963769" y="1780074"/>
                </a:lnTo>
                <a:close/>
                <a:moveTo>
                  <a:pt x="8576427" y="2373828"/>
                </a:moveTo>
                <a:lnTo>
                  <a:pt x="9189024" y="2373828"/>
                </a:lnTo>
                <a:lnTo>
                  <a:pt x="9189024" y="1780074"/>
                </a:lnTo>
                <a:lnTo>
                  <a:pt x="8576427" y="1780074"/>
                </a:lnTo>
                <a:close/>
                <a:moveTo>
                  <a:pt x="9189024" y="2373828"/>
                </a:moveTo>
                <a:lnTo>
                  <a:pt x="9801620" y="2373828"/>
                </a:lnTo>
                <a:lnTo>
                  <a:pt x="9801620" y="1780074"/>
                </a:lnTo>
                <a:lnTo>
                  <a:pt x="9189024" y="1780074"/>
                </a:lnTo>
                <a:close/>
                <a:moveTo>
                  <a:pt x="9801620" y="2373828"/>
                </a:moveTo>
                <a:lnTo>
                  <a:pt x="10414217" y="2373828"/>
                </a:lnTo>
                <a:lnTo>
                  <a:pt x="10414217" y="1780074"/>
                </a:lnTo>
                <a:lnTo>
                  <a:pt x="9801620" y="1780074"/>
                </a:lnTo>
                <a:close/>
                <a:moveTo>
                  <a:pt x="10414217" y="2373828"/>
                </a:moveTo>
                <a:lnTo>
                  <a:pt x="11026814" y="2373828"/>
                </a:lnTo>
                <a:lnTo>
                  <a:pt x="11026814" y="1780074"/>
                </a:lnTo>
                <a:lnTo>
                  <a:pt x="10414217" y="1780074"/>
                </a:lnTo>
                <a:close/>
                <a:moveTo>
                  <a:pt x="-50" y="2967582"/>
                </a:moveTo>
                <a:lnTo>
                  <a:pt x="612547" y="2967582"/>
                </a:lnTo>
                <a:lnTo>
                  <a:pt x="612547" y="2373828"/>
                </a:lnTo>
                <a:lnTo>
                  <a:pt x="-50" y="2373828"/>
                </a:lnTo>
                <a:close/>
                <a:moveTo>
                  <a:pt x="612547" y="2967582"/>
                </a:moveTo>
                <a:lnTo>
                  <a:pt x="1225144" y="2967582"/>
                </a:lnTo>
                <a:lnTo>
                  <a:pt x="1225144" y="2373828"/>
                </a:lnTo>
                <a:lnTo>
                  <a:pt x="612547" y="2373828"/>
                </a:lnTo>
                <a:close/>
                <a:moveTo>
                  <a:pt x="1225144" y="2967582"/>
                </a:moveTo>
                <a:lnTo>
                  <a:pt x="1837741" y="2967582"/>
                </a:lnTo>
                <a:lnTo>
                  <a:pt x="1837741" y="2373828"/>
                </a:lnTo>
                <a:lnTo>
                  <a:pt x="1225144" y="2373828"/>
                </a:lnTo>
                <a:close/>
                <a:moveTo>
                  <a:pt x="1837741" y="2967582"/>
                </a:moveTo>
                <a:lnTo>
                  <a:pt x="2450338" y="2967582"/>
                </a:lnTo>
                <a:lnTo>
                  <a:pt x="2450338" y="2373828"/>
                </a:lnTo>
                <a:lnTo>
                  <a:pt x="1837741" y="2373828"/>
                </a:lnTo>
                <a:close/>
                <a:moveTo>
                  <a:pt x="2450338" y="2967582"/>
                </a:moveTo>
                <a:lnTo>
                  <a:pt x="3062995" y="2967582"/>
                </a:lnTo>
                <a:lnTo>
                  <a:pt x="3062995" y="2373828"/>
                </a:lnTo>
                <a:lnTo>
                  <a:pt x="2450338" y="2373828"/>
                </a:lnTo>
                <a:close/>
                <a:moveTo>
                  <a:pt x="3062995" y="2967582"/>
                </a:moveTo>
                <a:lnTo>
                  <a:pt x="3675592" y="2967582"/>
                </a:lnTo>
                <a:lnTo>
                  <a:pt x="3675592" y="2373828"/>
                </a:lnTo>
                <a:lnTo>
                  <a:pt x="3062995" y="2373828"/>
                </a:lnTo>
                <a:close/>
                <a:moveTo>
                  <a:pt x="3675592" y="2967582"/>
                </a:moveTo>
                <a:lnTo>
                  <a:pt x="4288189" y="2967582"/>
                </a:lnTo>
                <a:lnTo>
                  <a:pt x="4288189" y="2373828"/>
                </a:lnTo>
                <a:lnTo>
                  <a:pt x="3675592" y="2373828"/>
                </a:lnTo>
                <a:close/>
                <a:moveTo>
                  <a:pt x="4900786" y="2967582"/>
                </a:moveTo>
                <a:lnTo>
                  <a:pt x="5513382" y="2967582"/>
                </a:lnTo>
                <a:lnTo>
                  <a:pt x="5513382" y="2373828"/>
                </a:lnTo>
                <a:lnTo>
                  <a:pt x="4900786" y="2373828"/>
                </a:lnTo>
                <a:close/>
                <a:moveTo>
                  <a:pt x="5513382" y="2967582"/>
                </a:moveTo>
                <a:lnTo>
                  <a:pt x="6125979" y="2967582"/>
                </a:lnTo>
                <a:lnTo>
                  <a:pt x="6125979" y="2373828"/>
                </a:lnTo>
                <a:lnTo>
                  <a:pt x="5513382" y="2373828"/>
                </a:lnTo>
                <a:close/>
                <a:moveTo>
                  <a:pt x="6738576" y="2967582"/>
                </a:moveTo>
                <a:lnTo>
                  <a:pt x="7351172" y="2967582"/>
                </a:lnTo>
                <a:lnTo>
                  <a:pt x="7351172" y="2373828"/>
                </a:lnTo>
                <a:lnTo>
                  <a:pt x="6738576" y="2373828"/>
                </a:lnTo>
                <a:close/>
                <a:moveTo>
                  <a:pt x="7351172" y="2967582"/>
                </a:moveTo>
                <a:lnTo>
                  <a:pt x="7963769" y="2967582"/>
                </a:lnTo>
                <a:lnTo>
                  <a:pt x="7963769" y="2373828"/>
                </a:lnTo>
                <a:lnTo>
                  <a:pt x="7351172" y="2373828"/>
                </a:lnTo>
                <a:close/>
                <a:moveTo>
                  <a:pt x="7963769" y="2967582"/>
                </a:moveTo>
                <a:lnTo>
                  <a:pt x="8576427" y="2967582"/>
                </a:lnTo>
                <a:lnTo>
                  <a:pt x="8576427" y="2373828"/>
                </a:lnTo>
                <a:lnTo>
                  <a:pt x="7963769" y="2373828"/>
                </a:lnTo>
                <a:close/>
                <a:moveTo>
                  <a:pt x="8576427" y="2967582"/>
                </a:moveTo>
                <a:lnTo>
                  <a:pt x="9189024" y="2967582"/>
                </a:lnTo>
                <a:lnTo>
                  <a:pt x="9189024" y="2373828"/>
                </a:lnTo>
                <a:lnTo>
                  <a:pt x="8576427" y="2373828"/>
                </a:lnTo>
                <a:close/>
                <a:moveTo>
                  <a:pt x="9189024" y="2967582"/>
                </a:moveTo>
                <a:lnTo>
                  <a:pt x="9801620" y="2967582"/>
                </a:lnTo>
                <a:lnTo>
                  <a:pt x="9801620" y="2373828"/>
                </a:lnTo>
                <a:lnTo>
                  <a:pt x="9189024" y="2373828"/>
                </a:lnTo>
                <a:close/>
                <a:moveTo>
                  <a:pt x="9801620" y="2967582"/>
                </a:moveTo>
                <a:lnTo>
                  <a:pt x="10414217" y="2967582"/>
                </a:lnTo>
                <a:lnTo>
                  <a:pt x="10414217" y="2373828"/>
                </a:lnTo>
                <a:lnTo>
                  <a:pt x="9801620" y="2373828"/>
                </a:lnTo>
                <a:close/>
                <a:moveTo>
                  <a:pt x="-50" y="3561336"/>
                </a:moveTo>
                <a:lnTo>
                  <a:pt x="612547" y="3561336"/>
                </a:lnTo>
                <a:lnTo>
                  <a:pt x="612547" y="2967582"/>
                </a:lnTo>
                <a:lnTo>
                  <a:pt x="-50" y="2967582"/>
                </a:lnTo>
                <a:close/>
                <a:moveTo>
                  <a:pt x="612547" y="3561336"/>
                </a:moveTo>
                <a:lnTo>
                  <a:pt x="1225144" y="3561336"/>
                </a:lnTo>
                <a:lnTo>
                  <a:pt x="1225144" y="2967582"/>
                </a:lnTo>
                <a:lnTo>
                  <a:pt x="612547" y="2967582"/>
                </a:lnTo>
                <a:close/>
                <a:moveTo>
                  <a:pt x="1225144" y="3561336"/>
                </a:moveTo>
                <a:lnTo>
                  <a:pt x="1837741" y="3561336"/>
                </a:lnTo>
                <a:lnTo>
                  <a:pt x="1837741" y="2967582"/>
                </a:lnTo>
                <a:lnTo>
                  <a:pt x="1225144" y="2967582"/>
                </a:lnTo>
                <a:close/>
                <a:moveTo>
                  <a:pt x="1837741" y="3561336"/>
                </a:moveTo>
                <a:lnTo>
                  <a:pt x="2450338" y="3561336"/>
                </a:lnTo>
                <a:lnTo>
                  <a:pt x="2450338" y="2967582"/>
                </a:lnTo>
                <a:lnTo>
                  <a:pt x="1837741" y="2967582"/>
                </a:lnTo>
                <a:close/>
                <a:moveTo>
                  <a:pt x="2450338" y="3561336"/>
                </a:moveTo>
                <a:lnTo>
                  <a:pt x="3062995" y="3561336"/>
                </a:lnTo>
                <a:lnTo>
                  <a:pt x="3062995" y="2967582"/>
                </a:lnTo>
                <a:lnTo>
                  <a:pt x="2450338" y="2967582"/>
                </a:lnTo>
                <a:close/>
                <a:moveTo>
                  <a:pt x="3062995" y="3561336"/>
                </a:moveTo>
                <a:lnTo>
                  <a:pt x="3675592" y="3561336"/>
                </a:lnTo>
                <a:lnTo>
                  <a:pt x="3675592" y="2967582"/>
                </a:lnTo>
                <a:lnTo>
                  <a:pt x="3062995" y="2967582"/>
                </a:lnTo>
                <a:close/>
                <a:moveTo>
                  <a:pt x="3675592" y="3561336"/>
                </a:moveTo>
                <a:lnTo>
                  <a:pt x="4288189" y="3561336"/>
                </a:lnTo>
                <a:lnTo>
                  <a:pt x="4288189" y="2967582"/>
                </a:lnTo>
                <a:lnTo>
                  <a:pt x="3675592" y="2967582"/>
                </a:lnTo>
                <a:close/>
                <a:moveTo>
                  <a:pt x="4288189" y="3561336"/>
                </a:moveTo>
                <a:lnTo>
                  <a:pt x="4900786" y="3561336"/>
                </a:lnTo>
                <a:lnTo>
                  <a:pt x="4900786" y="2967582"/>
                </a:lnTo>
                <a:lnTo>
                  <a:pt x="4288189" y="2967582"/>
                </a:lnTo>
                <a:close/>
                <a:moveTo>
                  <a:pt x="4900786" y="3561336"/>
                </a:moveTo>
                <a:lnTo>
                  <a:pt x="5513382" y="3561336"/>
                </a:lnTo>
                <a:lnTo>
                  <a:pt x="5513382" y="2967582"/>
                </a:lnTo>
                <a:lnTo>
                  <a:pt x="4900786" y="2967582"/>
                </a:lnTo>
                <a:close/>
                <a:moveTo>
                  <a:pt x="5513382" y="3561336"/>
                </a:moveTo>
                <a:lnTo>
                  <a:pt x="6125979" y="3561336"/>
                </a:lnTo>
                <a:lnTo>
                  <a:pt x="6125979" y="2967582"/>
                </a:lnTo>
                <a:lnTo>
                  <a:pt x="5513382" y="2967582"/>
                </a:lnTo>
                <a:close/>
                <a:moveTo>
                  <a:pt x="6125979" y="3561336"/>
                </a:moveTo>
                <a:lnTo>
                  <a:pt x="6738576" y="3561336"/>
                </a:lnTo>
                <a:lnTo>
                  <a:pt x="6738576" y="2967582"/>
                </a:lnTo>
                <a:lnTo>
                  <a:pt x="6125979" y="2967582"/>
                </a:lnTo>
                <a:close/>
                <a:moveTo>
                  <a:pt x="6738576" y="3561336"/>
                </a:moveTo>
                <a:lnTo>
                  <a:pt x="7351172" y="3561336"/>
                </a:lnTo>
                <a:lnTo>
                  <a:pt x="7351172" y="2967582"/>
                </a:lnTo>
                <a:lnTo>
                  <a:pt x="6738576" y="2967582"/>
                </a:lnTo>
                <a:close/>
                <a:moveTo>
                  <a:pt x="7351172" y="3561336"/>
                </a:moveTo>
                <a:lnTo>
                  <a:pt x="7963769" y="3561336"/>
                </a:lnTo>
                <a:lnTo>
                  <a:pt x="7963769" y="2967582"/>
                </a:lnTo>
                <a:lnTo>
                  <a:pt x="7351172" y="2967582"/>
                </a:lnTo>
                <a:close/>
                <a:moveTo>
                  <a:pt x="8576427" y="3561336"/>
                </a:moveTo>
                <a:lnTo>
                  <a:pt x="9189024" y="3561336"/>
                </a:lnTo>
                <a:lnTo>
                  <a:pt x="9189024" y="2967582"/>
                </a:lnTo>
                <a:lnTo>
                  <a:pt x="8576427" y="2967582"/>
                </a:lnTo>
                <a:close/>
                <a:moveTo>
                  <a:pt x="9189024" y="3561336"/>
                </a:moveTo>
                <a:lnTo>
                  <a:pt x="9801620" y="3561336"/>
                </a:lnTo>
                <a:lnTo>
                  <a:pt x="9801620" y="2967582"/>
                </a:lnTo>
                <a:lnTo>
                  <a:pt x="9189024" y="2967582"/>
                </a:lnTo>
                <a:close/>
                <a:moveTo>
                  <a:pt x="9801620" y="3561336"/>
                </a:moveTo>
                <a:lnTo>
                  <a:pt x="10414217" y="3561336"/>
                </a:lnTo>
                <a:lnTo>
                  <a:pt x="10414217" y="2967582"/>
                </a:lnTo>
                <a:lnTo>
                  <a:pt x="9801620" y="2967582"/>
                </a:lnTo>
                <a:close/>
                <a:moveTo>
                  <a:pt x="10414217" y="3561336"/>
                </a:moveTo>
                <a:lnTo>
                  <a:pt x="11026814" y="3561336"/>
                </a:lnTo>
                <a:lnTo>
                  <a:pt x="11026814" y="2967582"/>
                </a:lnTo>
                <a:lnTo>
                  <a:pt x="10414217" y="2967582"/>
                </a:lnTo>
                <a:close/>
                <a:moveTo>
                  <a:pt x="-50" y="4155090"/>
                </a:moveTo>
                <a:lnTo>
                  <a:pt x="612547" y="4155090"/>
                </a:lnTo>
                <a:lnTo>
                  <a:pt x="612547" y="3561336"/>
                </a:lnTo>
                <a:lnTo>
                  <a:pt x="-50" y="3561336"/>
                </a:lnTo>
                <a:close/>
                <a:moveTo>
                  <a:pt x="612547" y="4155090"/>
                </a:moveTo>
                <a:lnTo>
                  <a:pt x="1225144" y="4155090"/>
                </a:lnTo>
                <a:lnTo>
                  <a:pt x="1225144" y="3561336"/>
                </a:lnTo>
                <a:lnTo>
                  <a:pt x="612547" y="3561336"/>
                </a:lnTo>
                <a:close/>
                <a:moveTo>
                  <a:pt x="1225144" y="4155090"/>
                </a:moveTo>
                <a:lnTo>
                  <a:pt x="1837741" y="4155090"/>
                </a:lnTo>
                <a:lnTo>
                  <a:pt x="1837741" y="3561336"/>
                </a:lnTo>
                <a:lnTo>
                  <a:pt x="1225144" y="3561336"/>
                </a:lnTo>
                <a:close/>
                <a:moveTo>
                  <a:pt x="1837741" y="4155090"/>
                </a:moveTo>
                <a:lnTo>
                  <a:pt x="2450338" y="4155090"/>
                </a:lnTo>
                <a:lnTo>
                  <a:pt x="2450338" y="3561336"/>
                </a:lnTo>
                <a:lnTo>
                  <a:pt x="1837741" y="3561336"/>
                </a:lnTo>
                <a:close/>
                <a:moveTo>
                  <a:pt x="2450338" y="4155090"/>
                </a:moveTo>
                <a:lnTo>
                  <a:pt x="3062995" y="4155090"/>
                </a:lnTo>
                <a:lnTo>
                  <a:pt x="3062995" y="3561336"/>
                </a:lnTo>
                <a:lnTo>
                  <a:pt x="2450338" y="3561336"/>
                </a:lnTo>
                <a:close/>
                <a:moveTo>
                  <a:pt x="3062995" y="4155090"/>
                </a:moveTo>
                <a:lnTo>
                  <a:pt x="3675592" y="4155090"/>
                </a:lnTo>
                <a:lnTo>
                  <a:pt x="3675592" y="3561336"/>
                </a:lnTo>
                <a:lnTo>
                  <a:pt x="3062995" y="3561336"/>
                </a:lnTo>
                <a:close/>
                <a:moveTo>
                  <a:pt x="3675592" y="4155090"/>
                </a:moveTo>
                <a:lnTo>
                  <a:pt x="4288189" y="4155090"/>
                </a:lnTo>
                <a:lnTo>
                  <a:pt x="4288189" y="3561336"/>
                </a:lnTo>
                <a:lnTo>
                  <a:pt x="3675592" y="3561336"/>
                </a:lnTo>
                <a:close/>
                <a:moveTo>
                  <a:pt x="4288189" y="4155090"/>
                </a:moveTo>
                <a:lnTo>
                  <a:pt x="4900786" y="4155090"/>
                </a:lnTo>
                <a:lnTo>
                  <a:pt x="4900786" y="3561336"/>
                </a:lnTo>
                <a:lnTo>
                  <a:pt x="4288189" y="3561336"/>
                </a:lnTo>
                <a:close/>
                <a:moveTo>
                  <a:pt x="4900786" y="4155090"/>
                </a:moveTo>
                <a:lnTo>
                  <a:pt x="5513382" y="4155090"/>
                </a:lnTo>
                <a:lnTo>
                  <a:pt x="5513382" y="3561336"/>
                </a:lnTo>
                <a:lnTo>
                  <a:pt x="4900786" y="3561336"/>
                </a:lnTo>
                <a:close/>
                <a:moveTo>
                  <a:pt x="5513382" y="4155090"/>
                </a:moveTo>
                <a:lnTo>
                  <a:pt x="6125979" y="4155090"/>
                </a:lnTo>
                <a:lnTo>
                  <a:pt x="6125979" y="3561336"/>
                </a:lnTo>
                <a:lnTo>
                  <a:pt x="5513382" y="3561336"/>
                </a:lnTo>
                <a:close/>
                <a:moveTo>
                  <a:pt x="6125979" y="4155090"/>
                </a:moveTo>
                <a:lnTo>
                  <a:pt x="6738576" y="4155090"/>
                </a:lnTo>
                <a:lnTo>
                  <a:pt x="6738576" y="3561336"/>
                </a:lnTo>
                <a:lnTo>
                  <a:pt x="6125979" y="3561336"/>
                </a:lnTo>
                <a:close/>
                <a:moveTo>
                  <a:pt x="6738576" y="4155090"/>
                </a:moveTo>
                <a:lnTo>
                  <a:pt x="7351172" y="4155090"/>
                </a:lnTo>
                <a:lnTo>
                  <a:pt x="7351172" y="3561336"/>
                </a:lnTo>
                <a:lnTo>
                  <a:pt x="6738576" y="3561336"/>
                </a:lnTo>
                <a:close/>
                <a:moveTo>
                  <a:pt x="7351172" y="4155090"/>
                </a:moveTo>
                <a:lnTo>
                  <a:pt x="7963769" y="4155090"/>
                </a:lnTo>
                <a:lnTo>
                  <a:pt x="7963769" y="3561336"/>
                </a:lnTo>
                <a:lnTo>
                  <a:pt x="7351172" y="3561336"/>
                </a:lnTo>
                <a:close/>
                <a:moveTo>
                  <a:pt x="7963769" y="4155090"/>
                </a:moveTo>
                <a:lnTo>
                  <a:pt x="8576427" y="4155090"/>
                </a:lnTo>
                <a:lnTo>
                  <a:pt x="8576427" y="3561336"/>
                </a:lnTo>
                <a:lnTo>
                  <a:pt x="7963769" y="3561336"/>
                </a:lnTo>
                <a:close/>
                <a:moveTo>
                  <a:pt x="8576427" y="4155090"/>
                </a:moveTo>
                <a:lnTo>
                  <a:pt x="9189024" y="4155090"/>
                </a:lnTo>
                <a:lnTo>
                  <a:pt x="9189024" y="3561336"/>
                </a:lnTo>
                <a:lnTo>
                  <a:pt x="8576427" y="3561336"/>
                </a:lnTo>
                <a:close/>
                <a:moveTo>
                  <a:pt x="9189024" y="4155090"/>
                </a:moveTo>
                <a:lnTo>
                  <a:pt x="9801620" y="4155090"/>
                </a:lnTo>
                <a:lnTo>
                  <a:pt x="9801620" y="3561336"/>
                </a:lnTo>
                <a:lnTo>
                  <a:pt x="9189024" y="3561336"/>
                </a:lnTo>
                <a:close/>
                <a:moveTo>
                  <a:pt x="9801620" y="4155090"/>
                </a:moveTo>
                <a:lnTo>
                  <a:pt x="10414217" y="4155090"/>
                </a:lnTo>
                <a:lnTo>
                  <a:pt x="10414217" y="3561336"/>
                </a:lnTo>
                <a:lnTo>
                  <a:pt x="9801620" y="3561336"/>
                </a:lnTo>
                <a:close/>
                <a:moveTo>
                  <a:pt x="-50" y="4748845"/>
                </a:moveTo>
                <a:lnTo>
                  <a:pt x="612547" y="4748845"/>
                </a:lnTo>
                <a:lnTo>
                  <a:pt x="612547" y="4155090"/>
                </a:lnTo>
                <a:lnTo>
                  <a:pt x="-50" y="4155090"/>
                </a:lnTo>
                <a:close/>
                <a:moveTo>
                  <a:pt x="612547" y="4748845"/>
                </a:moveTo>
                <a:lnTo>
                  <a:pt x="1225144" y="4748845"/>
                </a:lnTo>
                <a:lnTo>
                  <a:pt x="1225144" y="4155090"/>
                </a:lnTo>
                <a:lnTo>
                  <a:pt x="612547" y="4155090"/>
                </a:lnTo>
                <a:close/>
                <a:moveTo>
                  <a:pt x="1225144" y="4748845"/>
                </a:moveTo>
                <a:lnTo>
                  <a:pt x="1837741" y="4748845"/>
                </a:lnTo>
                <a:lnTo>
                  <a:pt x="1837741" y="4155090"/>
                </a:lnTo>
                <a:lnTo>
                  <a:pt x="1225144" y="4155090"/>
                </a:lnTo>
                <a:close/>
                <a:moveTo>
                  <a:pt x="2450338" y="4748845"/>
                </a:moveTo>
                <a:lnTo>
                  <a:pt x="3062995" y="4748845"/>
                </a:lnTo>
                <a:lnTo>
                  <a:pt x="3062995" y="4155090"/>
                </a:lnTo>
                <a:lnTo>
                  <a:pt x="2450338" y="4155090"/>
                </a:lnTo>
                <a:close/>
                <a:moveTo>
                  <a:pt x="3062995" y="4748845"/>
                </a:moveTo>
                <a:lnTo>
                  <a:pt x="3675592" y="4748845"/>
                </a:lnTo>
                <a:lnTo>
                  <a:pt x="3675592" y="4155090"/>
                </a:lnTo>
                <a:lnTo>
                  <a:pt x="3062995" y="4155090"/>
                </a:lnTo>
                <a:close/>
                <a:moveTo>
                  <a:pt x="3675592" y="4748845"/>
                </a:moveTo>
                <a:lnTo>
                  <a:pt x="4288189" y="4748845"/>
                </a:lnTo>
                <a:lnTo>
                  <a:pt x="4288189" y="4155090"/>
                </a:lnTo>
                <a:lnTo>
                  <a:pt x="3675592" y="4155090"/>
                </a:lnTo>
                <a:close/>
                <a:moveTo>
                  <a:pt x="4288189" y="4748845"/>
                </a:moveTo>
                <a:lnTo>
                  <a:pt x="4900786" y="4748845"/>
                </a:lnTo>
                <a:lnTo>
                  <a:pt x="4900786" y="4155090"/>
                </a:lnTo>
                <a:lnTo>
                  <a:pt x="4288189" y="4155090"/>
                </a:lnTo>
                <a:close/>
                <a:moveTo>
                  <a:pt x="4900786" y="4748845"/>
                </a:moveTo>
                <a:lnTo>
                  <a:pt x="5513382" y="4748845"/>
                </a:lnTo>
                <a:lnTo>
                  <a:pt x="5513382" y="4155090"/>
                </a:lnTo>
                <a:lnTo>
                  <a:pt x="4900786" y="4155090"/>
                </a:lnTo>
                <a:close/>
                <a:moveTo>
                  <a:pt x="5513382" y="4748845"/>
                </a:moveTo>
                <a:lnTo>
                  <a:pt x="6125979" y="4748845"/>
                </a:lnTo>
                <a:lnTo>
                  <a:pt x="6125979" y="4155090"/>
                </a:lnTo>
                <a:lnTo>
                  <a:pt x="5513382" y="4155090"/>
                </a:lnTo>
                <a:close/>
                <a:moveTo>
                  <a:pt x="6738576" y="4748845"/>
                </a:moveTo>
                <a:lnTo>
                  <a:pt x="7351172" y="4748845"/>
                </a:lnTo>
                <a:lnTo>
                  <a:pt x="7351172" y="4155090"/>
                </a:lnTo>
                <a:lnTo>
                  <a:pt x="6738576" y="4155090"/>
                </a:lnTo>
                <a:close/>
                <a:moveTo>
                  <a:pt x="7351172" y="4748845"/>
                </a:moveTo>
                <a:lnTo>
                  <a:pt x="7963769" y="4748845"/>
                </a:lnTo>
                <a:lnTo>
                  <a:pt x="7963769" y="4155090"/>
                </a:lnTo>
                <a:lnTo>
                  <a:pt x="7351172" y="4155090"/>
                </a:lnTo>
                <a:close/>
                <a:moveTo>
                  <a:pt x="7963769" y="4748845"/>
                </a:moveTo>
                <a:lnTo>
                  <a:pt x="8576427" y="4748845"/>
                </a:lnTo>
                <a:lnTo>
                  <a:pt x="8576427" y="4155090"/>
                </a:lnTo>
                <a:lnTo>
                  <a:pt x="7963769" y="4155090"/>
                </a:lnTo>
                <a:close/>
                <a:moveTo>
                  <a:pt x="8576427" y="4748845"/>
                </a:moveTo>
                <a:lnTo>
                  <a:pt x="9189024" y="4748845"/>
                </a:lnTo>
                <a:lnTo>
                  <a:pt x="9189024" y="4155090"/>
                </a:lnTo>
                <a:lnTo>
                  <a:pt x="8576427" y="4155090"/>
                </a:lnTo>
                <a:close/>
                <a:moveTo>
                  <a:pt x="9189024" y="4748845"/>
                </a:moveTo>
                <a:lnTo>
                  <a:pt x="9801620" y="4748845"/>
                </a:lnTo>
                <a:lnTo>
                  <a:pt x="9801620" y="4155090"/>
                </a:lnTo>
                <a:lnTo>
                  <a:pt x="9189024" y="4155090"/>
                </a:lnTo>
                <a:close/>
                <a:moveTo>
                  <a:pt x="9801620" y="4748845"/>
                </a:moveTo>
                <a:lnTo>
                  <a:pt x="10414217" y="4748845"/>
                </a:lnTo>
                <a:lnTo>
                  <a:pt x="10414217" y="4155090"/>
                </a:lnTo>
                <a:lnTo>
                  <a:pt x="9801620" y="4155090"/>
                </a:lnTo>
                <a:close/>
                <a:moveTo>
                  <a:pt x="10414217" y="4748845"/>
                </a:moveTo>
                <a:lnTo>
                  <a:pt x="11026814" y="4748845"/>
                </a:lnTo>
                <a:lnTo>
                  <a:pt x="11026814" y="4155090"/>
                </a:lnTo>
                <a:lnTo>
                  <a:pt x="10414217" y="4155090"/>
                </a:lnTo>
                <a:close/>
                <a:moveTo>
                  <a:pt x="-50" y="5342599"/>
                </a:moveTo>
                <a:lnTo>
                  <a:pt x="612547" y="5342599"/>
                </a:lnTo>
                <a:lnTo>
                  <a:pt x="612547" y="4748845"/>
                </a:lnTo>
                <a:lnTo>
                  <a:pt x="-50" y="4748845"/>
                </a:lnTo>
                <a:close/>
                <a:moveTo>
                  <a:pt x="612547" y="5342599"/>
                </a:moveTo>
                <a:lnTo>
                  <a:pt x="1225144" y="5342599"/>
                </a:lnTo>
                <a:lnTo>
                  <a:pt x="1225144" y="4748845"/>
                </a:lnTo>
                <a:lnTo>
                  <a:pt x="612547" y="4748845"/>
                </a:lnTo>
                <a:close/>
                <a:moveTo>
                  <a:pt x="1225144" y="5342599"/>
                </a:moveTo>
                <a:lnTo>
                  <a:pt x="1837741" y="5342599"/>
                </a:lnTo>
                <a:lnTo>
                  <a:pt x="1837741" y="4748845"/>
                </a:lnTo>
                <a:lnTo>
                  <a:pt x="1225144" y="4748845"/>
                </a:lnTo>
                <a:close/>
                <a:moveTo>
                  <a:pt x="1837741" y="5342599"/>
                </a:moveTo>
                <a:lnTo>
                  <a:pt x="2450338" y="5342599"/>
                </a:lnTo>
                <a:lnTo>
                  <a:pt x="2450338" y="4748845"/>
                </a:lnTo>
                <a:lnTo>
                  <a:pt x="1837741" y="4748845"/>
                </a:lnTo>
                <a:close/>
                <a:moveTo>
                  <a:pt x="2450338" y="5342599"/>
                </a:moveTo>
                <a:lnTo>
                  <a:pt x="3062995" y="5342599"/>
                </a:lnTo>
                <a:lnTo>
                  <a:pt x="3062995" y="4748845"/>
                </a:lnTo>
                <a:lnTo>
                  <a:pt x="2450338" y="4748845"/>
                </a:lnTo>
                <a:close/>
                <a:moveTo>
                  <a:pt x="3062995" y="5342599"/>
                </a:moveTo>
                <a:lnTo>
                  <a:pt x="3675592" y="5342599"/>
                </a:lnTo>
                <a:lnTo>
                  <a:pt x="3675592" y="4748845"/>
                </a:lnTo>
                <a:lnTo>
                  <a:pt x="3062995" y="4748845"/>
                </a:lnTo>
                <a:close/>
                <a:moveTo>
                  <a:pt x="3675592" y="5342599"/>
                </a:moveTo>
                <a:lnTo>
                  <a:pt x="4288189" y="5342599"/>
                </a:lnTo>
                <a:lnTo>
                  <a:pt x="4288189" y="4748845"/>
                </a:lnTo>
                <a:lnTo>
                  <a:pt x="3675592" y="4748845"/>
                </a:lnTo>
                <a:close/>
                <a:moveTo>
                  <a:pt x="4288189" y="5342599"/>
                </a:moveTo>
                <a:lnTo>
                  <a:pt x="4900786" y="5342599"/>
                </a:lnTo>
                <a:lnTo>
                  <a:pt x="4900786" y="4748845"/>
                </a:lnTo>
                <a:lnTo>
                  <a:pt x="4288189" y="4748845"/>
                </a:lnTo>
                <a:close/>
                <a:moveTo>
                  <a:pt x="4900786" y="5342599"/>
                </a:moveTo>
                <a:lnTo>
                  <a:pt x="5513382" y="5342599"/>
                </a:lnTo>
                <a:lnTo>
                  <a:pt x="5513382" y="4748845"/>
                </a:lnTo>
                <a:lnTo>
                  <a:pt x="4900786" y="4748845"/>
                </a:lnTo>
                <a:close/>
                <a:moveTo>
                  <a:pt x="6125979" y="5342599"/>
                </a:moveTo>
                <a:lnTo>
                  <a:pt x="6738576" y="5342599"/>
                </a:lnTo>
                <a:lnTo>
                  <a:pt x="6738576" y="4748845"/>
                </a:lnTo>
                <a:lnTo>
                  <a:pt x="6125979" y="4748845"/>
                </a:lnTo>
                <a:close/>
                <a:moveTo>
                  <a:pt x="6738576" y="5342599"/>
                </a:moveTo>
                <a:lnTo>
                  <a:pt x="7351172" y="5342599"/>
                </a:lnTo>
                <a:lnTo>
                  <a:pt x="7351172" y="4748845"/>
                </a:lnTo>
                <a:lnTo>
                  <a:pt x="6738576" y="4748845"/>
                </a:lnTo>
                <a:close/>
                <a:moveTo>
                  <a:pt x="7351172" y="5342599"/>
                </a:moveTo>
                <a:lnTo>
                  <a:pt x="7963769" y="5342599"/>
                </a:lnTo>
                <a:lnTo>
                  <a:pt x="7963769" y="4748845"/>
                </a:lnTo>
                <a:lnTo>
                  <a:pt x="7351172" y="4748845"/>
                </a:lnTo>
                <a:close/>
                <a:moveTo>
                  <a:pt x="7963769" y="5342599"/>
                </a:moveTo>
                <a:lnTo>
                  <a:pt x="8576427" y="5342599"/>
                </a:lnTo>
                <a:lnTo>
                  <a:pt x="8576427" y="4748845"/>
                </a:lnTo>
                <a:lnTo>
                  <a:pt x="7963769" y="4748845"/>
                </a:lnTo>
                <a:close/>
                <a:moveTo>
                  <a:pt x="8576427" y="5342599"/>
                </a:moveTo>
                <a:lnTo>
                  <a:pt x="9189024" y="5342599"/>
                </a:lnTo>
                <a:lnTo>
                  <a:pt x="9189024" y="4748845"/>
                </a:lnTo>
                <a:lnTo>
                  <a:pt x="8576427" y="4748845"/>
                </a:lnTo>
                <a:close/>
                <a:moveTo>
                  <a:pt x="9801620" y="5342599"/>
                </a:moveTo>
                <a:lnTo>
                  <a:pt x="10414217" y="5342599"/>
                </a:lnTo>
                <a:lnTo>
                  <a:pt x="10414217" y="4748845"/>
                </a:lnTo>
                <a:lnTo>
                  <a:pt x="9801620" y="4748845"/>
                </a:lnTo>
                <a:close/>
                <a:moveTo>
                  <a:pt x="10414217" y="5342599"/>
                </a:moveTo>
                <a:lnTo>
                  <a:pt x="11026814" y="5342599"/>
                </a:lnTo>
                <a:lnTo>
                  <a:pt x="11026814" y="4748845"/>
                </a:lnTo>
                <a:lnTo>
                  <a:pt x="10414217" y="4748845"/>
                </a:lnTo>
                <a:close/>
                <a:moveTo>
                  <a:pt x="-50" y="5936353"/>
                </a:moveTo>
                <a:lnTo>
                  <a:pt x="612547" y="5936353"/>
                </a:lnTo>
                <a:lnTo>
                  <a:pt x="612547" y="5342599"/>
                </a:lnTo>
                <a:lnTo>
                  <a:pt x="-50" y="5342599"/>
                </a:lnTo>
                <a:close/>
                <a:moveTo>
                  <a:pt x="1225144" y="5936353"/>
                </a:moveTo>
                <a:lnTo>
                  <a:pt x="1837741" y="5936353"/>
                </a:lnTo>
                <a:lnTo>
                  <a:pt x="1837741" y="5342599"/>
                </a:lnTo>
                <a:lnTo>
                  <a:pt x="1225144" y="5342599"/>
                </a:lnTo>
                <a:close/>
                <a:moveTo>
                  <a:pt x="1837741" y="5936353"/>
                </a:moveTo>
                <a:lnTo>
                  <a:pt x="2450338" y="5936353"/>
                </a:lnTo>
                <a:lnTo>
                  <a:pt x="2450338" y="5342599"/>
                </a:lnTo>
                <a:lnTo>
                  <a:pt x="1837741" y="5342599"/>
                </a:lnTo>
                <a:close/>
                <a:moveTo>
                  <a:pt x="2450338" y="5936353"/>
                </a:moveTo>
                <a:lnTo>
                  <a:pt x="3062995" y="5936353"/>
                </a:lnTo>
                <a:lnTo>
                  <a:pt x="3062995" y="5342599"/>
                </a:lnTo>
                <a:lnTo>
                  <a:pt x="2450338" y="5342599"/>
                </a:lnTo>
                <a:close/>
                <a:moveTo>
                  <a:pt x="3062995" y="5936353"/>
                </a:moveTo>
                <a:lnTo>
                  <a:pt x="3675592" y="5936353"/>
                </a:lnTo>
                <a:lnTo>
                  <a:pt x="3675592" y="5342599"/>
                </a:lnTo>
                <a:lnTo>
                  <a:pt x="3062995" y="5342599"/>
                </a:lnTo>
                <a:close/>
                <a:moveTo>
                  <a:pt x="3675592" y="5936353"/>
                </a:moveTo>
                <a:lnTo>
                  <a:pt x="4288189" y="5936353"/>
                </a:lnTo>
                <a:lnTo>
                  <a:pt x="4288189" y="5342599"/>
                </a:lnTo>
                <a:lnTo>
                  <a:pt x="3675592" y="5342599"/>
                </a:lnTo>
                <a:close/>
                <a:moveTo>
                  <a:pt x="4288189" y="5936353"/>
                </a:moveTo>
                <a:lnTo>
                  <a:pt x="4900786" y="5936353"/>
                </a:lnTo>
                <a:lnTo>
                  <a:pt x="4900786" y="5342599"/>
                </a:lnTo>
                <a:lnTo>
                  <a:pt x="4288189" y="5342599"/>
                </a:lnTo>
                <a:close/>
                <a:moveTo>
                  <a:pt x="4900786" y="5936353"/>
                </a:moveTo>
                <a:lnTo>
                  <a:pt x="5513382" y="5936353"/>
                </a:lnTo>
                <a:lnTo>
                  <a:pt x="5513382" y="5342599"/>
                </a:lnTo>
                <a:lnTo>
                  <a:pt x="4900786" y="5342599"/>
                </a:lnTo>
                <a:close/>
                <a:moveTo>
                  <a:pt x="5513382" y="5936353"/>
                </a:moveTo>
                <a:lnTo>
                  <a:pt x="6125979" y="5936353"/>
                </a:lnTo>
                <a:lnTo>
                  <a:pt x="6125979" y="5342599"/>
                </a:lnTo>
                <a:lnTo>
                  <a:pt x="5513382" y="5342599"/>
                </a:lnTo>
                <a:close/>
                <a:moveTo>
                  <a:pt x="6738576" y="5936353"/>
                </a:moveTo>
                <a:lnTo>
                  <a:pt x="7351172" y="5936353"/>
                </a:lnTo>
                <a:lnTo>
                  <a:pt x="7351172" y="5342599"/>
                </a:lnTo>
                <a:lnTo>
                  <a:pt x="6738576" y="5342599"/>
                </a:lnTo>
                <a:close/>
                <a:moveTo>
                  <a:pt x="7351172" y="5936353"/>
                </a:moveTo>
                <a:lnTo>
                  <a:pt x="7963769" y="5936353"/>
                </a:lnTo>
                <a:lnTo>
                  <a:pt x="7963769" y="5342599"/>
                </a:lnTo>
                <a:lnTo>
                  <a:pt x="7351172" y="5342599"/>
                </a:lnTo>
                <a:close/>
                <a:moveTo>
                  <a:pt x="7963769" y="5936353"/>
                </a:moveTo>
                <a:lnTo>
                  <a:pt x="8576427" y="5936353"/>
                </a:lnTo>
                <a:lnTo>
                  <a:pt x="8576427" y="5342599"/>
                </a:lnTo>
                <a:lnTo>
                  <a:pt x="7963769" y="5342599"/>
                </a:lnTo>
                <a:close/>
                <a:moveTo>
                  <a:pt x="8576427" y="5936353"/>
                </a:moveTo>
                <a:lnTo>
                  <a:pt x="9189024" y="5936353"/>
                </a:lnTo>
                <a:lnTo>
                  <a:pt x="9189024" y="5342599"/>
                </a:lnTo>
                <a:lnTo>
                  <a:pt x="8576427" y="5342599"/>
                </a:lnTo>
                <a:close/>
                <a:moveTo>
                  <a:pt x="9801620" y="5936353"/>
                </a:moveTo>
                <a:lnTo>
                  <a:pt x="10414217" y="5936353"/>
                </a:lnTo>
                <a:lnTo>
                  <a:pt x="10414217" y="5342599"/>
                </a:lnTo>
                <a:lnTo>
                  <a:pt x="9801620" y="5342599"/>
                </a:lnTo>
                <a:close/>
                <a:moveTo>
                  <a:pt x="10414217" y="5936353"/>
                </a:moveTo>
                <a:lnTo>
                  <a:pt x="11026814" y="5936353"/>
                </a:lnTo>
                <a:lnTo>
                  <a:pt x="11026814" y="5342599"/>
                </a:lnTo>
                <a:lnTo>
                  <a:pt x="10414217" y="5342599"/>
                </a:lnTo>
                <a:close/>
              </a:path>
            </a:pathLst>
          </a:custGeom>
          <a:noFill/>
          <a:ln w="9525" cap="flat" cmpd="sng">
            <a:solidFill>
              <a:schemeClr val="dk1"/>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Inter Light"/>
              <a:ea typeface="Inter Light"/>
              <a:cs typeface="Inter Light"/>
              <a:sym typeface="Inter Light"/>
            </a:endParaRPr>
          </a:p>
        </p:txBody>
      </p:sp>
      <p:sp>
        <p:nvSpPr>
          <p:cNvPr id="29" name="Google Shape;29;p10"/>
          <p:cNvSpPr>
            <a:spLocks noGrp="1"/>
          </p:cNvSpPr>
          <p:nvPr>
            <p:ph type="pic" idx="2"/>
          </p:nvPr>
        </p:nvSpPr>
        <p:spPr>
          <a:xfrm>
            <a:off x="7578158" y="1344972"/>
            <a:ext cx="4232842" cy="2388827"/>
          </a:xfrm>
          <a:prstGeom prst="rect">
            <a:avLst/>
          </a:prstGeom>
          <a:solidFill>
            <a:schemeClr val="dk1"/>
          </a:solidFill>
          <a:ln>
            <a:noFill/>
          </a:ln>
        </p:spPr>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extLst>
    <p:ext uri="{27BBF7A9-308A-43DC-89C8-2F10F3537804}">
      <p15:sldGuideLst xmlns:p15="http://schemas.microsoft.com/office/powerpoint/2012/main">
        <p15:guide id="1" orient="horz" pos="288">
          <p15:clr>
            <a:srgbClr val="F26B43"/>
          </p15:clr>
        </p15:guide>
        <p15:guide id="2" pos="240">
          <p15:clr>
            <a:srgbClr val="F26B43"/>
          </p15:clr>
        </p15:guide>
        <p15:guide id="3" pos="7440">
          <p15:clr>
            <a:srgbClr val="F26B43"/>
          </p15:clr>
        </p15:guide>
        <p15:guide id="4" orient="horz" pos="4032">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8.xml"/><Relationship Id="rId1" Type="http://schemas.openxmlformats.org/officeDocument/2006/relationships/slideLayout" Target="../slideLayouts/slideLayout9.xml"/></Relationships>
</file>

<file path=ppt/slides/_rels/slide9.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9.xml"/><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78"/>
        <p:cNvGrpSpPr/>
        <p:nvPr/>
      </p:nvGrpSpPr>
      <p:grpSpPr>
        <a:xfrm>
          <a:off x="0" y="0"/>
          <a:ext cx="0" cy="0"/>
          <a:chOff x="0" y="0"/>
          <a:chExt cx="0" cy="0"/>
        </a:xfrm>
      </p:grpSpPr>
      <p:pic>
        <p:nvPicPr>
          <p:cNvPr id="3" name="Picture Placeholder 2" descr="A logo with a brain and lines&#10;&#10;Description automatically generated with medium confidence">
            <a:extLst>
              <a:ext uri="{FF2B5EF4-FFF2-40B4-BE49-F238E27FC236}">
                <a16:creationId xmlns:a16="http://schemas.microsoft.com/office/drawing/2014/main" id="{3BA6D755-C14E-164B-E88F-88ACF15740E2}"/>
              </a:ext>
            </a:extLst>
          </p:cNvPr>
          <p:cNvPicPr>
            <a:picLocks noGrp="1" noChangeAspect="1"/>
          </p:cNvPicPr>
          <p:nvPr>
            <p:ph type="pic" idx="2"/>
          </p:nvPr>
        </p:nvPicPr>
        <p:blipFill>
          <a:blip r:embed="rId3">
            <a:alphaModFix amt="5000"/>
          </a:blip>
          <a:srcRect t="12597" b="12597"/>
          <a:stretch>
            <a:fillRect/>
          </a:stretch>
        </p:blipFill>
        <p:spPr>
          <a:xfrm>
            <a:off x="5318480" y="1289242"/>
            <a:ext cx="5103779" cy="3817892"/>
          </a:xfrm>
          <a:prstGeom prst="rect">
            <a:avLst/>
          </a:prstGeom>
          <a:noFill/>
          <a:ln>
            <a:noFill/>
          </a:ln>
        </p:spPr>
      </p:pic>
      <p:sp>
        <p:nvSpPr>
          <p:cNvPr id="80" name="Google Shape;80;p27"/>
          <p:cNvSpPr/>
          <p:nvPr/>
        </p:nvSpPr>
        <p:spPr>
          <a:xfrm>
            <a:off x="-29734" y="-10929"/>
            <a:ext cx="4297680" cy="6858000"/>
          </a:xfrm>
          <a:prstGeom prst="rect">
            <a:avLst/>
          </a:prstGeom>
          <a:solidFill>
            <a:srgbClr val="3F3F3F"/>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dirty="0">
              <a:solidFill>
                <a:schemeClr val="lt1"/>
              </a:solidFill>
              <a:latin typeface="Inter Light"/>
              <a:ea typeface="Inter Light"/>
              <a:cs typeface="Inter Light"/>
              <a:sym typeface="Inter Light"/>
            </a:endParaRPr>
          </a:p>
        </p:txBody>
      </p:sp>
      <p:sp>
        <p:nvSpPr>
          <p:cNvPr id="83" name="Google Shape;83;p27"/>
          <p:cNvSpPr/>
          <p:nvPr/>
        </p:nvSpPr>
        <p:spPr>
          <a:xfrm>
            <a:off x="381000" y="457200"/>
            <a:ext cx="92983" cy="92983"/>
          </a:xfrm>
          <a:prstGeom prst="ellipse">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Inter Light"/>
              <a:ea typeface="Inter Light"/>
              <a:cs typeface="Inter Light"/>
              <a:sym typeface="Inter Light"/>
            </a:endParaRPr>
          </a:p>
        </p:txBody>
      </p:sp>
      <p:sp>
        <p:nvSpPr>
          <p:cNvPr id="84" name="Google Shape;84;p27"/>
          <p:cNvSpPr txBox="1"/>
          <p:nvPr/>
        </p:nvSpPr>
        <p:spPr>
          <a:xfrm>
            <a:off x="10387015" y="352539"/>
            <a:ext cx="1528762" cy="338514"/>
          </a:xfrm>
          <a:prstGeom prst="rect">
            <a:avLst/>
          </a:prstGeom>
          <a:noFill/>
          <a:ln>
            <a:noFill/>
          </a:ln>
        </p:spPr>
        <p:txBody>
          <a:bodyPr spcFirstLastPara="1" wrap="square" lIns="91425" tIns="45700" rIns="91425" bIns="45700" anchor="t" anchorCtr="0">
            <a:spAutoFit/>
          </a:bodyPr>
          <a:lstStyle/>
          <a:p>
            <a:pPr marL="0" marR="0" lvl="0" indent="0" algn="r" rtl="0">
              <a:lnSpc>
                <a:spcPct val="160000"/>
              </a:lnSpc>
              <a:spcBef>
                <a:spcPts val="0"/>
              </a:spcBef>
              <a:spcAft>
                <a:spcPts val="0"/>
              </a:spcAft>
              <a:buNone/>
            </a:pPr>
            <a:r>
              <a:rPr lang="tr-TR" sz="1000" dirty="0">
                <a:solidFill>
                  <a:schemeClr val="lt1"/>
                </a:solidFill>
                <a:latin typeface="Inter Light"/>
                <a:ea typeface="Inter Light"/>
                <a:cs typeface="Inter Light"/>
                <a:sym typeface="Inter Light"/>
              </a:rPr>
              <a:t>01/01/</a:t>
            </a:r>
            <a:r>
              <a:rPr lang="tr-TR" sz="1000" b="0" i="0" u="none" strike="noStrike" cap="none" dirty="0">
                <a:solidFill>
                  <a:schemeClr val="lt1"/>
                </a:solidFill>
                <a:latin typeface="Inter Light"/>
                <a:ea typeface="Inter Light"/>
                <a:cs typeface="Inter Light"/>
                <a:sym typeface="Inter Light"/>
              </a:rPr>
              <a:t>2025</a:t>
            </a:r>
            <a:endParaRPr dirty="0"/>
          </a:p>
        </p:txBody>
      </p:sp>
      <p:sp>
        <p:nvSpPr>
          <p:cNvPr id="87" name="Google Shape;87;p27"/>
          <p:cNvSpPr txBox="1"/>
          <p:nvPr/>
        </p:nvSpPr>
        <p:spPr>
          <a:xfrm>
            <a:off x="29734" y="2146568"/>
            <a:ext cx="4238212" cy="923289"/>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5400" b="0" i="0" u="none" strike="noStrike" cap="none" dirty="0">
                <a:solidFill>
                  <a:schemeClr val="lt1"/>
                </a:solidFill>
                <a:latin typeface="Inter Light"/>
                <a:ea typeface="Inter Light"/>
                <a:cs typeface="Inter Light"/>
                <a:sym typeface="Inter Light"/>
              </a:rPr>
              <a:t>(</a:t>
            </a:r>
            <a:r>
              <a:rPr lang="tr-TR" sz="5400" dirty="0">
                <a:solidFill>
                  <a:schemeClr val="lt1"/>
                </a:solidFill>
                <a:latin typeface="Inter Light"/>
                <a:ea typeface="Inter Light"/>
                <a:cs typeface="Inter Light"/>
                <a:sym typeface="Inter Light"/>
              </a:rPr>
              <a:t>SCALPING AI</a:t>
            </a:r>
            <a:r>
              <a:rPr lang="en-US" sz="5400" b="0" i="0" u="none" strike="noStrike" cap="none" dirty="0">
                <a:solidFill>
                  <a:schemeClr val="lt1"/>
                </a:solidFill>
                <a:latin typeface="Inter Light"/>
                <a:ea typeface="Inter Light"/>
                <a:cs typeface="Inter Light"/>
                <a:sym typeface="Inter Light"/>
              </a:rPr>
              <a:t>)</a:t>
            </a:r>
            <a:endParaRPr dirty="0"/>
          </a:p>
        </p:txBody>
      </p:sp>
      <p:sp>
        <p:nvSpPr>
          <p:cNvPr id="88" name="Google Shape;88;p27"/>
          <p:cNvSpPr txBox="1"/>
          <p:nvPr/>
        </p:nvSpPr>
        <p:spPr>
          <a:xfrm>
            <a:off x="516858" y="2967376"/>
            <a:ext cx="3263964" cy="461624"/>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tr-TR" sz="2400" dirty="0">
                <a:solidFill>
                  <a:schemeClr val="lt1"/>
                </a:solidFill>
                <a:latin typeface="Inter Light"/>
                <a:ea typeface="Inter Light"/>
                <a:sym typeface="Inter Light"/>
              </a:rPr>
              <a:t>Üst Düzey Forex Robotu</a:t>
            </a:r>
            <a:endParaRPr sz="700" dirty="0"/>
          </a:p>
        </p:txBody>
      </p:sp>
      <p:cxnSp>
        <p:nvCxnSpPr>
          <p:cNvPr id="90" name="Google Shape;90;p27"/>
          <p:cNvCxnSpPr/>
          <p:nvPr/>
        </p:nvCxnSpPr>
        <p:spPr>
          <a:xfrm>
            <a:off x="6658427" y="5795381"/>
            <a:ext cx="2734101" cy="0"/>
          </a:xfrm>
          <a:prstGeom prst="straightConnector1">
            <a:avLst/>
          </a:prstGeom>
          <a:noFill/>
          <a:ln w="9525" cap="flat" cmpd="sng">
            <a:solidFill>
              <a:schemeClr val="lt1"/>
            </a:solidFill>
            <a:prstDash val="solid"/>
            <a:miter lim="800000"/>
            <a:headEnd type="none" w="sm" len="sm"/>
            <a:tailEnd type="none" w="sm" len="sm"/>
          </a:ln>
        </p:spPr>
      </p:cxnSp>
      <p:sp>
        <p:nvSpPr>
          <p:cNvPr id="94" name="Google Shape;94;p27"/>
          <p:cNvSpPr txBox="1"/>
          <p:nvPr/>
        </p:nvSpPr>
        <p:spPr>
          <a:xfrm>
            <a:off x="4412012" y="6483629"/>
            <a:ext cx="7708325" cy="323125"/>
          </a:xfrm>
          <a:prstGeom prst="rect">
            <a:avLst/>
          </a:prstGeom>
          <a:noFill/>
          <a:ln>
            <a:noFill/>
          </a:ln>
        </p:spPr>
        <p:txBody>
          <a:bodyPr spcFirstLastPara="1" wrap="square" lIns="91425" tIns="45700" rIns="91425" bIns="45700" anchor="t" anchorCtr="0">
            <a:spAutoFit/>
          </a:bodyPr>
          <a:lstStyle/>
          <a:p>
            <a:pPr marL="0" marR="0" lvl="0" indent="0" algn="just" rtl="0">
              <a:lnSpc>
                <a:spcPct val="150000"/>
              </a:lnSpc>
              <a:spcBef>
                <a:spcPts val="0"/>
              </a:spcBef>
              <a:spcAft>
                <a:spcPts val="0"/>
              </a:spcAft>
              <a:buNone/>
            </a:pPr>
            <a:r>
              <a:rPr lang="tr-TR" sz="1000" dirty="0">
                <a:solidFill>
                  <a:schemeClr val="lt1"/>
                </a:solidFill>
                <a:latin typeface="Inter Light"/>
                <a:ea typeface="Inter Light"/>
                <a:sym typeface="Inter Light"/>
              </a:rPr>
              <a:t>Önemli Bilgilendirme: Forex robotum, 2000 yılı ve sonrası tüm piyasa senaryolarında kapsamlı şekilde test edilmiş ve başarıyla optimize edilmiştir. </a:t>
            </a:r>
            <a:endParaRPr lang="tr-TR" sz="1050" dirty="0"/>
          </a:p>
        </p:txBody>
      </p:sp>
      <p:sp>
        <p:nvSpPr>
          <p:cNvPr id="95" name="Google Shape;95;p27"/>
          <p:cNvSpPr/>
          <p:nvPr/>
        </p:nvSpPr>
        <p:spPr>
          <a:xfrm>
            <a:off x="801599" y="4456483"/>
            <a:ext cx="525589" cy="525589"/>
          </a:xfrm>
          <a:custGeom>
            <a:avLst/>
            <a:gdLst/>
            <a:ahLst/>
            <a:cxnLst/>
            <a:rect l="l" t="t" r="r" b="b"/>
            <a:pathLst>
              <a:path w="525589" h="525589" extrusionOk="0">
                <a:moveTo>
                  <a:pt x="525590" y="262795"/>
                </a:moveTo>
                <a:cubicBezTo>
                  <a:pt x="525590" y="407932"/>
                  <a:pt x="407932" y="525590"/>
                  <a:pt x="262795" y="525590"/>
                </a:cubicBezTo>
                <a:cubicBezTo>
                  <a:pt x="117657" y="525590"/>
                  <a:pt x="0" y="407932"/>
                  <a:pt x="0" y="262795"/>
                </a:cubicBezTo>
                <a:cubicBezTo>
                  <a:pt x="0" y="117657"/>
                  <a:pt x="117657" y="0"/>
                  <a:pt x="262795" y="0"/>
                </a:cubicBezTo>
                <a:cubicBezTo>
                  <a:pt x="407932" y="0"/>
                  <a:pt x="525590" y="117657"/>
                  <a:pt x="525590" y="262795"/>
                </a:cubicBezTo>
                <a:close/>
              </a:path>
            </a:pathLst>
          </a:custGeom>
          <a:solidFill>
            <a:schemeClr val="accent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Inter Light"/>
              <a:ea typeface="Inter Light"/>
              <a:cs typeface="Inter Light"/>
              <a:sym typeface="Inter Light"/>
            </a:endParaRPr>
          </a:p>
        </p:txBody>
      </p:sp>
      <p:sp>
        <p:nvSpPr>
          <p:cNvPr id="96" name="Google Shape;96;p27"/>
          <p:cNvSpPr/>
          <p:nvPr/>
        </p:nvSpPr>
        <p:spPr>
          <a:xfrm>
            <a:off x="381169" y="4456482"/>
            <a:ext cx="460460" cy="525589"/>
          </a:xfrm>
          <a:custGeom>
            <a:avLst/>
            <a:gdLst/>
            <a:ahLst/>
            <a:cxnLst/>
            <a:rect l="l" t="t" r="r" b="b"/>
            <a:pathLst>
              <a:path w="460460" h="525589" extrusionOk="0">
                <a:moveTo>
                  <a:pt x="401358" y="263247"/>
                </a:moveTo>
                <a:cubicBezTo>
                  <a:pt x="401274" y="325761"/>
                  <a:pt x="421648" y="386587"/>
                  <a:pt x="459359" y="436447"/>
                </a:cubicBezTo>
                <a:cubicBezTo>
                  <a:pt x="409542" y="493414"/>
                  <a:pt x="337537" y="526075"/>
                  <a:pt x="261862" y="526042"/>
                </a:cubicBezTo>
                <a:cubicBezTo>
                  <a:pt x="116726" y="526042"/>
                  <a:pt x="-933" y="408383"/>
                  <a:pt x="-933" y="263247"/>
                </a:cubicBezTo>
                <a:cubicBezTo>
                  <a:pt x="-933" y="118111"/>
                  <a:pt x="116726" y="452"/>
                  <a:pt x="261862" y="452"/>
                </a:cubicBezTo>
                <a:cubicBezTo>
                  <a:pt x="337579" y="368"/>
                  <a:pt x="409668" y="33038"/>
                  <a:pt x="459528" y="90047"/>
                </a:cubicBezTo>
                <a:cubicBezTo>
                  <a:pt x="421775" y="139885"/>
                  <a:pt x="401316" y="200712"/>
                  <a:pt x="401358" y="263247"/>
                </a:cubicBezTo>
                <a:close/>
              </a:path>
            </a:pathLst>
          </a:custGeom>
          <a:solidFill>
            <a:srgbClr val="262626"/>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Inter Light"/>
              <a:ea typeface="Inter Light"/>
              <a:cs typeface="Inter Light"/>
              <a:sym typeface="Inter Light"/>
            </a:endParaRPr>
          </a:p>
        </p:txBody>
      </p:sp>
      <p:sp>
        <p:nvSpPr>
          <p:cNvPr id="97" name="Google Shape;97;p27"/>
          <p:cNvSpPr/>
          <p:nvPr/>
        </p:nvSpPr>
        <p:spPr>
          <a:xfrm>
            <a:off x="924433" y="4579359"/>
            <a:ext cx="279878" cy="279836"/>
          </a:xfrm>
          <a:custGeom>
            <a:avLst/>
            <a:gdLst/>
            <a:ahLst/>
            <a:cxnLst/>
            <a:rect l="l" t="t" r="r" b="b"/>
            <a:pathLst>
              <a:path w="279878" h="279836" extrusionOk="0">
                <a:moveTo>
                  <a:pt x="279878" y="123509"/>
                </a:moveTo>
                <a:lnTo>
                  <a:pt x="179612" y="123509"/>
                </a:lnTo>
                <a:lnTo>
                  <a:pt x="250520" y="52601"/>
                </a:lnTo>
                <a:lnTo>
                  <a:pt x="227277" y="29359"/>
                </a:lnTo>
                <a:lnTo>
                  <a:pt x="156369" y="100267"/>
                </a:lnTo>
                <a:lnTo>
                  <a:pt x="156369" y="0"/>
                </a:lnTo>
                <a:lnTo>
                  <a:pt x="123509" y="0"/>
                </a:lnTo>
                <a:lnTo>
                  <a:pt x="123509" y="100267"/>
                </a:lnTo>
                <a:lnTo>
                  <a:pt x="52601" y="29359"/>
                </a:lnTo>
                <a:lnTo>
                  <a:pt x="29359" y="52601"/>
                </a:lnTo>
                <a:lnTo>
                  <a:pt x="100267" y="123509"/>
                </a:lnTo>
                <a:lnTo>
                  <a:pt x="0" y="123509"/>
                </a:lnTo>
                <a:lnTo>
                  <a:pt x="0" y="156327"/>
                </a:lnTo>
                <a:lnTo>
                  <a:pt x="100267" y="156327"/>
                </a:lnTo>
                <a:lnTo>
                  <a:pt x="29359" y="227235"/>
                </a:lnTo>
                <a:lnTo>
                  <a:pt x="52601" y="250478"/>
                </a:lnTo>
                <a:lnTo>
                  <a:pt x="123509" y="179569"/>
                </a:lnTo>
                <a:lnTo>
                  <a:pt x="123509" y="279836"/>
                </a:lnTo>
                <a:lnTo>
                  <a:pt x="156369" y="279836"/>
                </a:lnTo>
                <a:lnTo>
                  <a:pt x="156369" y="179569"/>
                </a:lnTo>
                <a:lnTo>
                  <a:pt x="227277" y="250478"/>
                </a:lnTo>
                <a:lnTo>
                  <a:pt x="250520" y="227235"/>
                </a:lnTo>
                <a:lnTo>
                  <a:pt x="179612" y="156327"/>
                </a:lnTo>
                <a:lnTo>
                  <a:pt x="279878" y="156327"/>
                </a:lnTo>
                <a:lnTo>
                  <a:pt x="279878" y="123509"/>
                </a:lnTo>
                <a:close/>
              </a:path>
            </a:pathLst>
          </a:custGeom>
          <a:solidFill>
            <a:schemeClr val="lt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Inter Light"/>
              <a:ea typeface="Inter Light"/>
              <a:cs typeface="Inter Light"/>
              <a:sym typeface="Inter Light"/>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01"/>
        <p:cNvGrpSpPr/>
        <p:nvPr/>
      </p:nvGrpSpPr>
      <p:grpSpPr>
        <a:xfrm>
          <a:off x="0" y="0"/>
          <a:ext cx="0" cy="0"/>
          <a:chOff x="0" y="0"/>
          <a:chExt cx="0" cy="0"/>
        </a:xfrm>
      </p:grpSpPr>
      <p:sp>
        <p:nvSpPr>
          <p:cNvPr id="103" name="Google Shape;103;p28"/>
          <p:cNvSpPr/>
          <p:nvPr/>
        </p:nvSpPr>
        <p:spPr>
          <a:xfrm>
            <a:off x="381000" y="457200"/>
            <a:ext cx="92983" cy="92983"/>
          </a:xfrm>
          <a:prstGeom prst="ellipse">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Inter Light"/>
              <a:ea typeface="Inter Light"/>
              <a:cs typeface="Inter Light"/>
              <a:sym typeface="Inter Light"/>
            </a:endParaRPr>
          </a:p>
        </p:txBody>
      </p:sp>
      <p:sp>
        <p:nvSpPr>
          <p:cNvPr id="106" name="Google Shape;106;p28"/>
          <p:cNvSpPr txBox="1"/>
          <p:nvPr/>
        </p:nvSpPr>
        <p:spPr>
          <a:xfrm>
            <a:off x="580663" y="1463694"/>
            <a:ext cx="2863427" cy="769401"/>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tr-TR" sz="4400" dirty="0">
                <a:solidFill>
                  <a:schemeClr val="lt1"/>
                </a:solidFill>
                <a:latin typeface="Inter Light"/>
                <a:ea typeface="Inter Light"/>
                <a:sym typeface="Inter Light"/>
              </a:rPr>
              <a:t>İÇERİKLER</a:t>
            </a:r>
            <a:endParaRPr sz="1600" dirty="0"/>
          </a:p>
        </p:txBody>
      </p:sp>
      <p:sp>
        <p:nvSpPr>
          <p:cNvPr id="107" name="Google Shape;107;p28"/>
          <p:cNvSpPr/>
          <p:nvPr/>
        </p:nvSpPr>
        <p:spPr>
          <a:xfrm>
            <a:off x="1013756" y="5457572"/>
            <a:ext cx="389526" cy="389527"/>
          </a:xfrm>
          <a:custGeom>
            <a:avLst/>
            <a:gdLst/>
            <a:ahLst/>
            <a:cxnLst/>
            <a:rect l="l" t="t" r="r" b="b"/>
            <a:pathLst>
              <a:path w="389526" h="389527" extrusionOk="0">
                <a:moveTo>
                  <a:pt x="389527" y="194764"/>
                </a:moveTo>
                <a:cubicBezTo>
                  <a:pt x="389527" y="302329"/>
                  <a:pt x="302328" y="389528"/>
                  <a:pt x="194763" y="389528"/>
                </a:cubicBezTo>
                <a:cubicBezTo>
                  <a:pt x="87199" y="389528"/>
                  <a:pt x="0" y="302329"/>
                  <a:pt x="0" y="194764"/>
                </a:cubicBezTo>
                <a:cubicBezTo>
                  <a:pt x="0" y="87199"/>
                  <a:pt x="87199" y="0"/>
                  <a:pt x="194763" y="0"/>
                </a:cubicBezTo>
                <a:cubicBezTo>
                  <a:pt x="302328" y="0"/>
                  <a:pt x="389527" y="87199"/>
                  <a:pt x="389527" y="194764"/>
                </a:cubicBezTo>
                <a:close/>
              </a:path>
            </a:pathLst>
          </a:custGeom>
          <a:solidFill>
            <a:schemeClr val="accent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Inter Light"/>
              <a:ea typeface="Inter Light"/>
              <a:cs typeface="Inter Light"/>
              <a:sym typeface="Inter Light"/>
            </a:endParaRPr>
          </a:p>
        </p:txBody>
      </p:sp>
      <p:sp>
        <p:nvSpPr>
          <p:cNvPr id="108" name="Google Shape;108;p28"/>
          <p:cNvSpPr/>
          <p:nvPr/>
        </p:nvSpPr>
        <p:spPr>
          <a:xfrm>
            <a:off x="702166" y="5457571"/>
            <a:ext cx="341257" cy="389527"/>
          </a:xfrm>
          <a:custGeom>
            <a:avLst/>
            <a:gdLst/>
            <a:ahLst/>
            <a:cxnLst/>
            <a:rect l="l" t="t" r="r" b="b"/>
            <a:pathLst>
              <a:path w="341257" h="389527" extrusionOk="0">
                <a:moveTo>
                  <a:pt x="297215" y="195216"/>
                </a:moveTo>
                <a:cubicBezTo>
                  <a:pt x="297152" y="241546"/>
                  <a:pt x="312252" y="286626"/>
                  <a:pt x="340200" y="323578"/>
                </a:cubicBezTo>
                <a:cubicBezTo>
                  <a:pt x="303280" y="365798"/>
                  <a:pt x="249915" y="390004"/>
                  <a:pt x="193831" y="389979"/>
                </a:cubicBezTo>
                <a:cubicBezTo>
                  <a:pt x="86267" y="389979"/>
                  <a:pt x="-933" y="302780"/>
                  <a:pt x="-933" y="195216"/>
                </a:cubicBezTo>
                <a:cubicBezTo>
                  <a:pt x="-933" y="87652"/>
                  <a:pt x="86267" y="452"/>
                  <a:pt x="193831" y="452"/>
                </a:cubicBezTo>
                <a:cubicBezTo>
                  <a:pt x="249946" y="389"/>
                  <a:pt x="303374" y="24602"/>
                  <a:pt x="340325" y="66853"/>
                </a:cubicBezTo>
                <a:cubicBezTo>
                  <a:pt x="312346" y="103789"/>
                  <a:pt x="297184" y="148869"/>
                  <a:pt x="297215" y="195216"/>
                </a:cubicBezTo>
                <a:close/>
              </a:path>
            </a:pathLst>
          </a:custGeom>
          <a:solidFill>
            <a:srgbClr val="262626"/>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Inter Light"/>
              <a:ea typeface="Inter Light"/>
              <a:cs typeface="Inter Light"/>
              <a:sym typeface="Inter Light"/>
            </a:endParaRPr>
          </a:p>
        </p:txBody>
      </p:sp>
      <p:sp>
        <p:nvSpPr>
          <p:cNvPr id="109" name="Google Shape;109;p28"/>
          <p:cNvSpPr/>
          <p:nvPr/>
        </p:nvSpPr>
        <p:spPr>
          <a:xfrm>
            <a:off x="1104791" y="5548638"/>
            <a:ext cx="207424" cy="207393"/>
          </a:xfrm>
          <a:custGeom>
            <a:avLst/>
            <a:gdLst/>
            <a:ahLst/>
            <a:cxnLst/>
            <a:rect l="l" t="t" r="r" b="b"/>
            <a:pathLst>
              <a:path w="207424" h="207393" extrusionOk="0">
                <a:moveTo>
                  <a:pt x="207425" y="91536"/>
                </a:moveTo>
                <a:lnTo>
                  <a:pt x="133114" y="91536"/>
                </a:lnTo>
                <a:lnTo>
                  <a:pt x="185666" y="38984"/>
                </a:lnTo>
                <a:lnTo>
                  <a:pt x="168441" y="21759"/>
                </a:lnTo>
                <a:lnTo>
                  <a:pt x="115889" y="74310"/>
                </a:lnTo>
                <a:lnTo>
                  <a:pt x="115889" y="0"/>
                </a:lnTo>
                <a:lnTo>
                  <a:pt x="91536" y="0"/>
                </a:lnTo>
                <a:lnTo>
                  <a:pt x="91536" y="74310"/>
                </a:lnTo>
                <a:lnTo>
                  <a:pt x="38984" y="21759"/>
                </a:lnTo>
                <a:lnTo>
                  <a:pt x="21758" y="38984"/>
                </a:lnTo>
                <a:lnTo>
                  <a:pt x="74310" y="91536"/>
                </a:lnTo>
                <a:lnTo>
                  <a:pt x="0" y="91536"/>
                </a:lnTo>
                <a:lnTo>
                  <a:pt x="0" y="115858"/>
                </a:lnTo>
                <a:lnTo>
                  <a:pt x="74310" y="115858"/>
                </a:lnTo>
                <a:lnTo>
                  <a:pt x="21758" y="168410"/>
                </a:lnTo>
                <a:lnTo>
                  <a:pt x="38984" y="185635"/>
                </a:lnTo>
                <a:lnTo>
                  <a:pt x="91536" y="133083"/>
                </a:lnTo>
                <a:lnTo>
                  <a:pt x="91536" y="207394"/>
                </a:lnTo>
                <a:lnTo>
                  <a:pt x="115889" y="207394"/>
                </a:lnTo>
                <a:lnTo>
                  <a:pt x="115889" y="133083"/>
                </a:lnTo>
                <a:lnTo>
                  <a:pt x="168441" y="185635"/>
                </a:lnTo>
                <a:lnTo>
                  <a:pt x="185666" y="168410"/>
                </a:lnTo>
                <a:lnTo>
                  <a:pt x="133114" y="115858"/>
                </a:lnTo>
                <a:lnTo>
                  <a:pt x="207425" y="115858"/>
                </a:lnTo>
                <a:lnTo>
                  <a:pt x="207425" y="91536"/>
                </a:lnTo>
                <a:close/>
              </a:path>
            </a:pathLst>
          </a:custGeom>
          <a:solidFill>
            <a:schemeClr val="lt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Inter Light"/>
              <a:ea typeface="Inter Light"/>
              <a:cs typeface="Inter Light"/>
              <a:sym typeface="Inter Light"/>
            </a:endParaRPr>
          </a:p>
        </p:txBody>
      </p:sp>
      <p:sp>
        <p:nvSpPr>
          <p:cNvPr id="110" name="Google Shape;110;p28"/>
          <p:cNvSpPr/>
          <p:nvPr/>
        </p:nvSpPr>
        <p:spPr>
          <a:xfrm>
            <a:off x="5198395" y="1639329"/>
            <a:ext cx="2019869" cy="2019869"/>
          </a:xfrm>
          <a:prstGeom prst="rect">
            <a:avLst/>
          </a:prstGeom>
          <a:gradFill>
            <a:gsLst>
              <a:gs pos="0">
                <a:schemeClr val="dk1"/>
              </a:gs>
              <a:gs pos="100000">
                <a:srgbClr val="3F3F3F"/>
              </a:gs>
            </a:gsLst>
            <a:lin ang="270000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Inter Light"/>
              <a:ea typeface="Inter Light"/>
              <a:cs typeface="Inter Light"/>
              <a:sym typeface="Inter Light"/>
            </a:endParaRPr>
          </a:p>
        </p:txBody>
      </p:sp>
      <p:sp>
        <p:nvSpPr>
          <p:cNvPr id="111" name="Google Shape;111;p28"/>
          <p:cNvSpPr txBox="1"/>
          <p:nvPr/>
        </p:nvSpPr>
        <p:spPr>
          <a:xfrm>
            <a:off x="5375062" y="1808612"/>
            <a:ext cx="795837" cy="46166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400">
                <a:solidFill>
                  <a:schemeClr val="lt1"/>
                </a:solidFill>
                <a:latin typeface="Inter Light"/>
                <a:ea typeface="Inter Light"/>
                <a:cs typeface="Inter Light"/>
                <a:sym typeface="Inter Light"/>
              </a:rPr>
              <a:t>001</a:t>
            </a:r>
            <a:endParaRPr/>
          </a:p>
        </p:txBody>
      </p:sp>
      <p:sp>
        <p:nvSpPr>
          <p:cNvPr id="112" name="Google Shape;112;p28"/>
          <p:cNvSpPr txBox="1"/>
          <p:nvPr/>
        </p:nvSpPr>
        <p:spPr>
          <a:xfrm>
            <a:off x="5545905" y="2587099"/>
            <a:ext cx="1324848" cy="307736"/>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tr-TR" sz="1400" dirty="0">
                <a:solidFill>
                  <a:schemeClr val="lt1"/>
                </a:solidFill>
                <a:latin typeface="Inter Light"/>
                <a:ea typeface="Inter Light"/>
                <a:cs typeface="Inter Light"/>
                <a:sym typeface="Inter Light"/>
              </a:rPr>
              <a:t>Forex Nedir?</a:t>
            </a:r>
            <a:endParaRPr dirty="0"/>
          </a:p>
        </p:txBody>
      </p:sp>
      <p:sp>
        <p:nvSpPr>
          <p:cNvPr id="113" name="Google Shape;113;p28"/>
          <p:cNvSpPr/>
          <p:nvPr/>
        </p:nvSpPr>
        <p:spPr>
          <a:xfrm>
            <a:off x="7394931" y="1639329"/>
            <a:ext cx="2019869" cy="2019869"/>
          </a:xfrm>
          <a:prstGeom prst="rect">
            <a:avLst/>
          </a:prstGeom>
          <a:gradFill>
            <a:gsLst>
              <a:gs pos="0">
                <a:schemeClr val="accent1"/>
              </a:gs>
              <a:gs pos="100000">
                <a:srgbClr val="EF767F"/>
              </a:gs>
            </a:gsLst>
            <a:lin ang="270000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Inter Light"/>
              <a:ea typeface="Inter Light"/>
              <a:cs typeface="Inter Light"/>
              <a:sym typeface="Inter Light"/>
            </a:endParaRPr>
          </a:p>
        </p:txBody>
      </p:sp>
      <p:sp>
        <p:nvSpPr>
          <p:cNvPr id="114" name="Google Shape;114;p28"/>
          <p:cNvSpPr txBox="1"/>
          <p:nvPr/>
        </p:nvSpPr>
        <p:spPr>
          <a:xfrm>
            <a:off x="7571598" y="1808612"/>
            <a:ext cx="795837" cy="46166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400">
                <a:solidFill>
                  <a:schemeClr val="lt1"/>
                </a:solidFill>
                <a:latin typeface="Inter Light"/>
                <a:ea typeface="Inter Light"/>
                <a:cs typeface="Inter Light"/>
                <a:sym typeface="Inter Light"/>
              </a:rPr>
              <a:t>002</a:t>
            </a:r>
            <a:endParaRPr/>
          </a:p>
        </p:txBody>
      </p:sp>
      <p:sp>
        <p:nvSpPr>
          <p:cNvPr id="115" name="Google Shape;115;p28"/>
          <p:cNvSpPr txBox="1"/>
          <p:nvPr/>
        </p:nvSpPr>
        <p:spPr>
          <a:xfrm>
            <a:off x="7536368" y="2487736"/>
            <a:ext cx="1736993" cy="523180"/>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tr-TR" sz="1400" dirty="0">
                <a:solidFill>
                  <a:schemeClr val="lt1"/>
                </a:solidFill>
                <a:latin typeface="Inter Light"/>
                <a:ea typeface="Inter Light"/>
                <a:cs typeface="Inter Light"/>
                <a:sym typeface="Inter Light"/>
              </a:rPr>
              <a:t>Forex Sinyali Nedir? Ne İçin Kullanılır?</a:t>
            </a:r>
            <a:endParaRPr lang="tr-TR" dirty="0"/>
          </a:p>
        </p:txBody>
      </p:sp>
      <p:sp>
        <p:nvSpPr>
          <p:cNvPr id="116" name="Google Shape;116;p28"/>
          <p:cNvSpPr/>
          <p:nvPr/>
        </p:nvSpPr>
        <p:spPr>
          <a:xfrm>
            <a:off x="9591467" y="1639329"/>
            <a:ext cx="2019869" cy="2019869"/>
          </a:xfrm>
          <a:prstGeom prst="rect">
            <a:avLst/>
          </a:prstGeom>
          <a:gradFill>
            <a:gsLst>
              <a:gs pos="0">
                <a:schemeClr val="dk1"/>
              </a:gs>
              <a:gs pos="100000">
                <a:srgbClr val="3F3F3F"/>
              </a:gs>
            </a:gsLst>
            <a:lin ang="270000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Inter Light"/>
              <a:ea typeface="Inter Light"/>
              <a:cs typeface="Inter Light"/>
              <a:sym typeface="Inter Light"/>
            </a:endParaRPr>
          </a:p>
        </p:txBody>
      </p:sp>
      <p:sp>
        <p:nvSpPr>
          <p:cNvPr id="117" name="Google Shape;117;p28"/>
          <p:cNvSpPr txBox="1"/>
          <p:nvPr/>
        </p:nvSpPr>
        <p:spPr>
          <a:xfrm>
            <a:off x="9768134" y="1808612"/>
            <a:ext cx="795837" cy="46166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400">
                <a:solidFill>
                  <a:schemeClr val="lt1"/>
                </a:solidFill>
                <a:latin typeface="Inter Light"/>
                <a:ea typeface="Inter Light"/>
                <a:cs typeface="Inter Light"/>
                <a:sym typeface="Inter Light"/>
              </a:rPr>
              <a:t>003</a:t>
            </a:r>
            <a:endParaRPr/>
          </a:p>
        </p:txBody>
      </p:sp>
      <p:sp>
        <p:nvSpPr>
          <p:cNvPr id="118" name="Google Shape;118;p28"/>
          <p:cNvSpPr txBox="1"/>
          <p:nvPr/>
        </p:nvSpPr>
        <p:spPr>
          <a:xfrm>
            <a:off x="9671092" y="2380014"/>
            <a:ext cx="1860618" cy="738623"/>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tr-TR" dirty="0">
                <a:solidFill>
                  <a:schemeClr val="lt1"/>
                </a:solidFill>
                <a:latin typeface="Inter Light"/>
                <a:ea typeface="Inter Light"/>
                <a:sym typeface="Inter Light"/>
              </a:rPr>
              <a:t>Forex Robotları(Otomatik Alım Satım Sistemleri)</a:t>
            </a:r>
            <a:endParaRPr lang="tr-TR" dirty="0"/>
          </a:p>
        </p:txBody>
      </p:sp>
      <p:sp>
        <p:nvSpPr>
          <p:cNvPr id="119" name="Google Shape;119;p28"/>
          <p:cNvSpPr/>
          <p:nvPr/>
        </p:nvSpPr>
        <p:spPr>
          <a:xfrm>
            <a:off x="5198395" y="3828481"/>
            <a:ext cx="2019869" cy="2019869"/>
          </a:xfrm>
          <a:prstGeom prst="rect">
            <a:avLst/>
          </a:prstGeom>
          <a:gradFill>
            <a:gsLst>
              <a:gs pos="0">
                <a:schemeClr val="dk1"/>
              </a:gs>
              <a:gs pos="100000">
                <a:srgbClr val="3F3F3F"/>
              </a:gs>
            </a:gsLst>
            <a:lin ang="270000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Inter Light"/>
              <a:ea typeface="Inter Light"/>
              <a:cs typeface="Inter Light"/>
              <a:sym typeface="Inter Light"/>
            </a:endParaRPr>
          </a:p>
        </p:txBody>
      </p:sp>
      <p:sp>
        <p:nvSpPr>
          <p:cNvPr id="120" name="Google Shape;120;p28"/>
          <p:cNvSpPr txBox="1"/>
          <p:nvPr/>
        </p:nvSpPr>
        <p:spPr>
          <a:xfrm>
            <a:off x="5375062" y="3997764"/>
            <a:ext cx="795837" cy="46166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400">
                <a:solidFill>
                  <a:schemeClr val="lt1"/>
                </a:solidFill>
                <a:latin typeface="Inter Light"/>
                <a:ea typeface="Inter Light"/>
                <a:cs typeface="Inter Light"/>
                <a:sym typeface="Inter Light"/>
              </a:rPr>
              <a:t>004</a:t>
            </a:r>
            <a:endParaRPr/>
          </a:p>
        </p:txBody>
      </p:sp>
      <p:sp>
        <p:nvSpPr>
          <p:cNvPr id="121" name="Google Shape;121;p28"/>
          <p:cNvSpPr txBox="1"/>
          <p:nvPr/>
        </p:nvSpPr>
        <p:spPr>
          <a:xfrm>
            <a:off x="5500198" y="4524942"/>
            <a:ext cx="1416262" cy="954067"/>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tr-TR" sz="1400" dirty="0">
                <a:solidFill>
                  <a:schemeClr val="lt1"/>
                </a:solidFill>
                <a:latin typeface="Inter Light"/>
                <a:ea typeface="Inter Light"/>
                <a:cs typeface="Inter Light"/>
                <a:sym typeface="Inter Light"/>
              </a:rPr>
              <a:t>Kendi Geliştirdiğim Forex Robotu: SCALPING AI</a:t>
            </a:r>
            <a:endParaRPr dirty="0"/>
          </a:p>
        </p:txBody>
      </p:sp>
      <p:sp>
        <p:nvSpPr>
          <p:cNvPr id="122" name="Google Shape;122;p28"/>
          <p:cNvSpPr/>
          <p:nvPr/>
        </p:nvSpPr>
        <p:spPr>
          <a:xfrm>
            <a:off x="7394931" y="3828481"/>
            <a:ext cx="2019869" cy="2019869"/>
          </a:xfrm>
          <a:prstGeom prst="rect">
            <a:avLst/>
          </a:prstGeom>
          <a:gradFill>
            <a:gsLst>
              <a:gs pos="0">
                <a:schemeClr val="dk1"/>
              </a:gs>
              <a:gs pos="100000">
                <a:srgbClr val="3F3F3F"/>
              </a:gs>
            </a:gsLst>
            <a:lin ang="270000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Inter Light"/>
              <a:ea typeface="Inter Light"/>
              <a:cs typeface="Inter Light"/>
              <a:sym typeface="Inter Light"/>
            </a:endParaRPr>
          </a:p>
        </p:txBody>
      </p:sp>
      <p:sp>
        <p:nvSpPr>
          <p:cNvPr id="123" name="Google Shape;123;p28"/>
          <p:cNvSpPr txBox="1"/>
          <p:nvPr/>
        </p:nvSpPr>
        <p:spPr>
          <a:xfrm>
            <a:off x="7571598" y="3997764"/>
            <a:ext cx="795837" cy="46166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400">
                <a:solidFill>
                  <a:schemeClr val="lt1"/>
                </a:solidFill>
                <a:latin typeface="Inter Light"/>
                <a:ea typeface="Inter Light"/>
                <a:cs typeface="Inter Light"/>
                <a:sym typeface="Inter Light"/>
              </a:rPr>
              <a:t>005</a:t>
            </a:r>
            <a:endParaRPr/>
          </a:p>
        </p:txBody>
      </p:sp>
      <p:sp>
        <p:nvSpPr>
          <p:cNvPr id="124" name="Google Shape;124;p28"/>
          <p:cNvSpPr txBox="1"/>
          <p:nvPr/>
        </p:nvSpPr>
        <p:spPr>
          <a:xfrm>
            <a:off x="7805072" y="4740385"/>
            <a:ext cx="1124726" cy="523180"/>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tr-TR" sz="1400" dirty="0">
                <a:solidFill>
                  <a:schemeClr val="lt1"/>
                </a:solidFill>
                <a:latin typeface="Inter Light"/>
                <a:ea typeface="Inter Light"/>
                <a:cs typeface="Inter Light"/>
                <a:sym typeface="Inter Light"/>
              </a:rPr>
              <a:t>Neden Bu Robot?</a:t>
            </a:r>
            <a:endParaRPr dirty="0"/>
          </a:p>
        </p:txBody>
      </p:sp>
      <p:sp>
        <p:nvSpPr>
          <p:cNvPr id="125" name="Google Shape;125;p28"/>
          <p:cNvSpPr/>
          <p:nvPr/>
        </p:nvSpPr>
        <p:spPr>
          <a:xfrm>
            <a:off x="9591467" y="3828481"/>
            <a:ext cx="2019869" cy="2019869"/>
          </a:xfrm>
          <a:prstGeom prst="rect">
            <a:avLst/>
          </a:prstGeom>
          <a:gradFill>
            <a:gsLst>
              <a:gs pos="0">
                <a:schemeClr val="dk1"/>
              </a:gs>
              <a:gs pos="100000">
                <a:srgbClr val="3F3F3F"/>
              </a:gs>
            </a:gsLst>
            <a:lin ang="270000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Inter Light"/>
              <a:ea typeface="Inter Light"/>
              <a:cs typeface="Inter Light"/>
              <a:sym typeface="Inter Light"/>
            </a:endParaRPr>
          </a:p>
        </p:txBody>
      </p:sp>
      <p:sp>
        <p:nvSpPr>
          <p:cNvPr id="126" name="Google Shape;126;p28"/>
          <p:cNvSpPr txBox="1"/>
          <p:nvPr/>
        </p:nvSpPr>
        <p:spPr>
          <a:xfrm>
            <a:off x="9768134" y="3997764"/>
            <a:ext cx="795837" cy="46166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400">
                <a:solidFill>
                  <a:schemeClr val="lt1"/>
                </a:solidFill>
                <a:latin typeface="Inter Light"/>
                <a:ea typeface="Inter Light"/>
                <a:cs typeface="Inter Light"/>
                <a:sym typeface="Inter Light"/>
              </a:rPr>
              <a:t>006</a:t>
            </a:r>
            <a:endParaRPr/>
          </a:p>
        </p:txBody>
      </p:sp>
      <p:sp>
        <p:nvSpPr>
          <p:cNvPr id="127" name="Google Shape;127;p28"/>
          <p:cNvSpPr txBox="1"/>
          <p:nvPr/>
        </p:nvSpPr>
        <p:spPr>
          <a:xfrm>
            <a:off x="9761420" y="4846153"/>
            <a:ext cx="1605101" cy="307736"/>
          </a:xfrm>
          <a:prstGeom prst="rect">
            <a:avLst/>
          </a:prstGeom>
          <a:noFill/>
          <a:ln>
            <a:noFill/>
          </a:ln>
        </p:spPr>
        <p:txBody>
          <a:bodyPr spcFirstLastPara="1" wrap="square" lIns="91425" tIns="45700" rIns="91425" bIns="45700" anchor="t" anchorCtr="0">
            <a:spAutoFit/>
          </a:bodyPr>
          <a:lstStyle/>
          <a:p>
            <a:pPr lvl="0" algn="ctr"/>
            <a:r>
              <a:rPr lang="tr-TR" sz="1400" dirty="0">
                <a:solidFill>
                  <a:schemeClr val="lt1"/>
                </a:solidFill>
                <a:latin typeface="Inter Light"/>
                <a:ea typeface="Inter Light"/>
                <a:cs typeface="Inter Light"/>
                <a:sym typeface="Inter Light"/>
              </a:rPr>
              <a:t>Destek &amp; İletişim </a:t>
            </a:r>
            <a:endParaRPr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32"/>
        <p:cNvGrpSpPr/>
        <p:nvPr/>
      </p:nvGrpSpPr>
      <p:grpSpPr>
        <a:xfrm>
          <a:off x="0" y="0"/>
          <a:ext cx="0" cy="0"/>
          <a:chOff x="0" y="0"/>
          <a:chExt cx="0" cy="0"/>
        </a:xfrm>
      </p:grpSpPr>
      <p:sp>
        <p:nvSpPr>
          <p:cNvPr id="134" name="Google Shape;134;p29"/>
          <p:cNvSpPr/>
          <p:nvPr/>
        </p:nvSpPr>
        <p:spPr>
          <a:xfrm>
            <a:off x="381000" y="457200"/>
            <a:ext cx="92983" cy="92983"/>
          </a:xfrm>
          <a:prstGeom prst="ellipse">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Inter Light"/>
              <a:ea typeface="Inter Light"/>
              <a:cs typeface="Inter Light"/>
              <a:sym typeface="Inter Light"/>
            </a:endParaRPr>
          </a:p>
        </p:txBody>
      </p:sp>
      <p:sp>
        <p:nvSpPr>
          <p:cNvPr id="137" name="Google Shape;137;p29"/>
          <p:cNvSpPr txBox="1"/>
          <p:nvPr/>
        </p:nvSpPr>
        <p:spPr>
          <a:xfrm>
            <a:off x="5266313" y="457200"/>
            <a:ext cx="3604112" cy="769401"/>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tr-TR" sz="4400" dirty="0">
                <a:solidFill>
                  <a:schemeClr val="lt1"/>
                </a:solidFill>
                <a:latin typeface="Inter Light"/>
                <a:ea typeface="Inter Light"/>
                <a:sym typeface="Inter Light"/>
              </a:rPr>
              <a:t>Forex Nedir?</a:t>
            </a:r>
            <a:endParaRPr sz="1600" dirty="0"/>
          </a:p>
        </p:txBody>
      </p:sp>
      <p:sp>
        <p:nvSpPr>
          <p:cNvPr id="138" name="Google Shape;138;p29"/>
          <p:cNvSpPr/>
          <p:nvPr/>
        </p:nvSpPr>
        <p:spPr>
          <a:xfrm>
            <a:off x="7379959" y="3039473"/>
            <a:ext cx="389526" cy="389527"/>
          </a:xfrm>
          <a:custGeom>
            <a:avLst/>
            <a:gdLst/>
            <a:ahLst/>
            <a:cxnLst/>
            <a:rect l="l" t="t" r="r" b="b"/>
            <a:pathLst>
              <a:path w="389526" h="389527" extrusionOk="0">
                <a:moveTo>
                  <a:pt x="389527" y="194764"/>
                </a:moveTo>
                <a:cubicBezTo>
                  <a:pt x="389527" y="302329"/>
                  <a:pt x="302328" y="389528"/>
                  <a:pt x="194763" y="389528"/>
                </a:cubicBezTo>
                <a:cubicBezTo>
                  <a:pt x="87199" y="389528"/>
                  <a:pt x="0" y="302329"/>
                  <a:pt x="0" y="194764"/>
                </a:cubicBezTo>
                <a:cubicBezTo>
                  <a:pt x="0" y="87199"/>
                  <a:pt x="87199" y="0"/>
                  <a:pt x="194763" y="0"/>
                </a:cubicBezTo>
                <a:cubicBezTo>
                  <a:pt x="302328" y="0"/>
                  <a:pt x="389527" y="87199"/>
                  <a:pt x="389527" y="194764"/>
                </a:cubicBezTo>
                <a:close/>
              </a:path>
            </a:pathLst>
          </a:custGeom>
          <a:solidFill>
            <a:schemeClr val="accent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Inter Light"/>
              <a:ea typeface="Inter Light"/>
              <a:cs typeface="Inter Light"/>
              <a:sym typeface="Inter Light"/>
            </a:endParaRPr>
          </a:p>
        </p:txBody>
      </p:sp>
      <p:sp>
        <p:nvSpPr>
          <p:cNvPr id="139" name="Google Shape;139;p29"/>
          <p:cNvSpPr/>
          <p:nvPr/>
        </p:nvSpPr>
        <p:spPr>
          <a:xfrm>
            <a:off x="7068369" y="3039472"/>
            <a:ext cx="341257" cy="389527"/>
          </a:xfrm>
          <a:custGeom>
            <a:avLst/>
            <a:gdLst/>
            <a:ahLst/>
            <a:cxnLst/>
            <a:rect l="l" t="t" r="r" b="b"/>
            <a:pathLst>
              <a:path w="341257" h="389527" extrusionOk="0">
                <a:moveTo>
                  <a:pt x="297215" y="195216"/>
                </a:moveTo>
                <a:cubicBezTo>
                  <a:pt x="297152" y="241546"/>
                  <a:pt x="312252" y="286626"/>
                  <a:pt x="340200" y="323578"/>
                </a:cubicBezTo>
                <a:cubicBezTo>
                  <a:pt x="303280" y="365798"/>
                  <a:pt x="249915" y="390004"/>
                  <a:pt x="193831" y="389979"/>
                </a:cubicBezTo>
                <a:cubicBezTo>
                  <a:pt x="86267" y="389979"/>
                  <a:pt x="-933" y="302780"/>
                  <a:pt x="-933" y="195216"/>
                </a:cubicBezTo>
                <a:cubicBezTo>
                  <a:pt x="-933" y="87652"/>
                  <a:pt x="86267" y="452"/>
                  <a:pt x="193831" y="452"/>
                </a:cubicBezTo>
                <a:cubicBezTo>
                  <a:pt x="249946" y="389"/>
                  <a:pt x="303374" y="24602"/>
                  <a:pt x="340325" y="66853"/>
                </a:cubicBezTo>
                <a:cubicBezTo>
                  <a:pt x="312346" y="103789"/>
                  <a:pt x="297184" y="148869"/>
                  <a:pt x="297215" y="195216"/>
                </a:cubicBezTo>
                <a:close/>
              </a:path>
            </a:pathLst>
          </a:custGeom>
          <a:solidFill>
            <a:srgbClr val="262626"/>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Inter Light"/>
              <a:ea typeface="Inter Light"/>
              <a:cs typeface="Inter Light"/>
              <a:sym typeface="Inter Light"/>
            </a:endParaRPr>
          </a:p>
        </p:txBody>
      </p:sp>
      <p:sp>
        <p:nvSpPr>
          <p:cNvPr id="140" name="Google Shape;140;p29"/>
          <p:cNvSpPr/>
          <p:nvPr/>
        </p:nvSpPr>
        <p:spPr>
          <a:xfrm>
            <a:off x="7470994" y="3130539"/>
            <a:ext cx="207424" cy="207393"/>
          </a:xfrm>
          <a:custGeom>
            <a:avLst/>
            <a:gdLst/>
            <a:ahLst/>
            <a:cxnLst/>
            <a:rect l="l" t="t" r="r" b="b"/>
            <a:pathLst>
              <a:path w="207424" h="207393" extrusionOk="0">
                <a:moveTo>
                  <a:pt x="207425" y="91536"/>
                </a:moveTo>
                <a:lnTo>
                  <a:pt x="133114" y="91536"/>
                </a:lnTo>
                <a:lnTo>
                  <a:pt x="185666" y="38984"/>
                </a:lnTo>
                <a:lnTo>
                  <a:pt x="168441" y="21759"/>
                </a:lnTo>
                <a:lnTo>
                  <a:pt x="115889" y="74310"/>
                </a:lnTo>
                <a:lnTo>
                  <a:pt x="115889" y="0"/>
                </a:lnTo>
                <a:lnTo>
                  <a:pt x="91536" y="0"/>
                </a:lnTo>
                <a:lnTo>
                  <a:pt x="91536" y="74310"/>
                </a:lnTo>
                <a:lnTo>
                  <a:pt x="38984" y="21759"/>
                </a:lnTo>
                <a:lnTo>
                  <a:pt x="21758" y="38984"/>
                </a:lnTo>
                <a:lnTo>
                  <a:pt x="74310" y="91536"/>
                </a:lnTo>
                <a:lnTo>
                  <a:pt x="0" y="91536"/>
                </a:lnTo>
                <a:lnTo>
                  <a:pt x="0" y="115858"/>
                </a:lnTo>
                <a:lnTo>
                  <a:pt x="74310" y="115858"/>
                </a:lnTo>
                <a:lnTo>
                  <a:pt x="21758" y="168410"/>
                </a:lnTo>
                <a:lnTo>
                  <a:pt x="38984" y="185635"/>
                </a:lnTo>
                <a:lnTo>
                  <a:pt x="91536" y="133083"/>
                </a:lnTo>
                <a:lnTo>
                  <a:pt x="91536" y="207394"/>
                </a:lnTo>
                <a:lnTo>
                  <a:pt x="115889" y="207394"/>
                </a:lnTo>
                <a:lnTo>
                  <a:pt x="115889" y="133083"/>
                </a:lnTo>
                <a:lnTo>
                  <a:pt x="168441" y="185635"/>
                </a:lnTo>
                <a:lnTo>
                  <a:pt x="185666" y="168410"/>
                </a:lnTo>
                <a:lnTo>
                  <a:pt x="133114" y="115858"/>
                </a:lnTo>
                <a:lnTo>
                  <a:pt x="207425" y="115858"/>
                </a:lnTo>
                <a:lnTo>
                  <a:pt x="207425" y="91536"/>
                </a:lnTo>
                <a:close/>
              </a:path>
            </a:pathLst>
          </a:custGeom>
          <a:solidFill>
            <a:schemeClr val="lt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Inter Light"/>
              <a:ea typeface="Inter Light"/>
              <a:cs typeface="Inter Light"/>
              <a:sym typeface="Inter Light"/>
            </a:endParaRPr>
          </a:p>
        </p:txBody>
      </p:sp>
      <p:sp>
        <p:nvSpPr>
          <p:cNvPr id="141" name="Google Shape;141;p29"/>
          <p:cNvSpPr txBox="1"/>
          <p:nvPr/>
        </p:nvSpPr>
        <p:spPr>
          <a:xfrm>
            <a:off x="3488881" y="1263456"/>
            <a:ext cx="8171650" cy="1061789"/>
          </a:xfrm>
          <a:prstGeom prst="rect">
            <a:avLst/>
          </a:prstGeom>
          <a:noFill/>
          <a:ln>
            <a:noFill/>
          </a:ln>
        </p:spPr>
        <p:txBody>
          <a:bodyPr spcFirstLastPara="1" wrap="square" lIns="91425" tIns="45700" rIns="91425" bIns="45700" anchor="t" anchorCtr="0">
            <a:spAutoFit/>
          </a:bodyPr>
          <a:lstStyle/>
          <a:p>
            <a:pPr marL="0" marR="0" lvl="0" indent="0" algn="just" rtl="0">
              <a:lnSpc>
                <a:spcPct val="150000"/>
              </a:lnSpc>
              <a:spcBef>
                <a:spcPts val="0"/>
              </a:spcBef>
              <a:spcAft>
                <a:spcPts val="0"/>
              </a:spcAft>
              <a:buNone/>
            </a:pPr>
            <a:r>
              <a:rPr lang="tr-TR" b="1" dirty="0">
                <a:solidFill>
                  <a:schemeClr val="bg1"/>
                </a:solidFill>
                <a:latin typeface="Inter Light" panose="020B0604020202020204" charset="0"/>
                <a:ea typeface="Inter Light" panose="020B0604020202020204" charset="0"/>
              </a:rPr>
              <a:t>Forex (Foreign Exchange)</a:t>
            </a:r>
            <a:r>
              <a:rPr lang="tr-TR" dirty="0">
                <a:solidFill>
                  <a:schemeClr val="bg1"/>
                </a:solidFill>
                <a:latin typeface="Inter Light" panose="020B0604020202020204" charset="0"/>
                <a:ea typeface="Inter Light" panose="020B0604020202020204" charset="0"/>
              </a:rPr>
              <a:t>, döviz ticaretinin yapıldığı </a:t>
            </a:r>
            <a:r>
              <a:rPr lang="tr-TR" b="1" dirty="0">
                <a:solidFill>
                  <a:schemeClr val="bg1"/>
                </a:solidFill>
                <a:latin typeface="Inter Light" panose="020B0604020202020204" charset="0"/>
                <a:ea typeface="Inter Light" panose="020B0604020202020204" charset="0"/>
              </a:rPr>
              <a:t>küresel bir finans piyasasıdır</a:t>
            </a:r>
            <a:r>
              <a:rPr lang="tr-TR" dirty="0">
                <a:solidFill>
                  <a:schemeClr val="bg1"/>
                </a:solidFill>
                <a:latin typeface="Inter Light" panose="020B0604020202020204" charset="0"/>
                <a:ea typeface="Inter Light" panose="020B0604020202020204" charset="0"/>
              </a:rPr>
              <a:t>. En basit haliyle, bir para birimini satın alıp başka bir para birimini satma işlemidir. Örneğin, "dolar al, euro sat" gibi işlemler bu piyasada gerçekleşir.</a:t>
            </a:r>
            <a:endParaRPr sz="1200" dirty="0">
              <a:solidFill>
                <a:schemeClr val="bg1"/>
              </a:solidFill>
              <a:latin typeface="Inter Light" panose="020B0604020202020204" charset="0"/>
              <a:ea typeface="Inter Light" panose="020B0604020202020204" charset="0"/>
            </a:endParaRPr>
          </a:p>
        </p:txBody>
      </p:sp>
      <p:sp>
        <p:nvSpPr>
          <p:cNvPr id="143" name="Google Shape;143;p29"/>
          <p:cNvSpPr txBox="1"/>
          <p:nvPr/>
        </p:nvSpPr>
        <p:spPr>
          <a:xfrm>
            <a:off x="257328" y="3673829"/>
            <a:ext cx="3994282" cy="2400617"/>
          </a:xfrm>
          <a:prstGeom prst="rect">
            <a:avLst/>
          </a:prstGeom>
          <a:noFill/>
          <a:ln>
            <a:noFill/>
          </a:ln>
        </p:spPr>
        <p:txBody>
          <a:bodyPr spcFirstLastPara="1" wrap="square" lIns="91425" tIns="45700" rIns="91425" bIns="45700" anchor="t" anchorCtr="0">
            <a:spAutoFit/>
          </a:bodyPr>
          <a:lstStyle/>
          <a:p>
            <a:pPr algn="ctr">
              <a:lnSpc>
                <a:spcPct val="150000"/>
              </a:lnSpc>
            </a:pPr>
            <a:r>
              <a:rPr lang="tr-TR" sz="1600" b="1" dirty="0">
                <a:solidFill>
                  <a:schemeClr val="bg1"/>
                </a:solidFill>
                <a:latin typeface="Inter Light" panose="020B0604020202020204" charset="0"/>
                <a:ea typeface="Inter Light" panose="020B0604020202020204" charset="0"/>
              </a:rPr>
              <a:t>💸 Forex'ten Nasıl Kazanılır ?</a:t>
            </a:r>
          </a:p>
          <a:p>
            <a:pPr marL="342900" marR="0" lvl="0" indent="-342900" rtl="0">
              <a:lnSpc>
                <a:spcPct val="150000"/>
              </a:lnSpc>
              <a:spcBef>
                <a:spcPts val="0"/>
              </a:spcBef>
              <a:spcAft>
                <a:spcPts val="0"/>
              </a:spcAft>
              <a:buClr>
                <a:schemeClr val="bg1"/>
              </a:buClr>
              <a:buFont typeface="Arial" panose="020B0604020202020204" pitchFamily="34" charset="0"/>
              <a:buChar char="•"/>
            </a:pPr>
            <a:r>
              <a:rPr lang="tr-TR" dirty="0">
                <a:solidFill>
                  <a:schemeClr val="bg1"/>
                </a:solidFill>
                <a:latin typeface="Inter Light" panose="020B0604020202020204" charset="0"/>
                <a:ea typeface="Inter Light" panose="020B0604020202020204" charset="0"/>
              </a:rPr>
              <a:t>Pariteler üzerinden alım-satım yaparak (örneğin: EUR/USD).</a:t>
            </a:r>
          </a:p>
          <a:p>
            <a:pPr marL="342900" marR="0" lvl="0" indent="-342900" rtl="0">
              <a:lnSpc>
                <a:spcPct val="150000"/>
              </a:lnSpc>
              <a:spcBef>
                <a:spcPts val="0"/>
              </a:spcBef>
              <a:spcAft>
                <a:spcPts val="0"/>
              </a:spcAft>
              <a:buClr>
                <a:schemeClr val="bg1"/>
              </a:buClr>
              <a:buFont typeface="Arial" panose="020B0604020202020204" pitchFamily="34" charset="0"/>
              <a:buChar char="•"/>
            </a:pPr>
            <a:r>
              <a:rPr lang="tr-TR" dirty="0">
                <a:solidFill>
                  <a:schemeClr val="bg1"/>
                </a:solidFill>
                <a:latin typeface="Inter Light" panose="020B0604020202020204" charset="0"/>
                <a:ea typeface="Inter Light" panose="020B0604020202020204" charset="0"/>
              </a:rPr>
              <a:t>Fiyatların artacağı ya da</a:t>
            </a:r>
            <a:r>
              <a:rPr lang="tr-TR" sz="500" dirty="0">
                <a:solidFill>
                  <a:schemeClr val="bg1"/>
                </a:solidFill>
                <a:latin typeface="Inter Light" panose="020B0604020202020204" charset="0"/>
                <a:ea typeface="Inter Light" panose="020B0604020202020204" charset="0"/>
              </a:rPr>
              <a:t> </a:t>
            </a:r>
            <a:r>
              <a:rPr lang="tr-TR" dirty="0">
                <a:solidFill>
                  <a:schemeClr val="bg1"/>
                </a:solidFill>
                <a:latin typeface="Inter Light" panose="020B0604020202020204" charset="0"/>
                <a:ea typeface="Inter Light" panose="020B0604020202020204" charset="0"/>
              </a:rPr>
              <a:t>düşeceği yönünde </a:t>
            </a:r>
            <a:r>
              <a:rPr lang="tr-TR" b="1" dirty="0">
                <a:solidFill>
                  <a:schemeClr val="bg1"/>
                </a:solidFill>
                <a:latin typeface="Inter Light" panose="020B0604020202020204" charset="0"/>
                <a:ea typeface="Inter Light" panose="020B0604020202020204" charset="0"/>
              </a:rPr>
              <a:t>doğru tahminler</a:t>
            </a:r>
            <a:r>
              <a:rPr lang="tr-TR" dirty="0">
                <a:solidFill>
                  <a:schemeClr val="bg1"/>
                </a:solidFill>
                <a:latin typeface="Inter Light" panose="020B0604020202020204" charset="0"/>
                <a:ea typeface="Inter Light" panose="020B0604020202020204" charset="0"/>
              </a:rPr>
              <a:t> yaparak kar elde edilir.</a:t>
            </a:r>
          </a:p>
          <a:p>
            <a:pPr marL="342900" indent="-342900">
              <a:lnSpc>
                <a:spcPct val="150000"/>
              </a:lnSpc>
              <a:buClr>
                <a:schemeClr val="bg1"/>
              </a:buClr>
              <a:buFont typeface="Arial" panose="020B0604020202020204" pitchFamily="34" charset="0"/>
              <a:buChar char="•"/>
            </a:pPr>
            <a:r>
              <a:rPr lang="tr-TR" b="1" dirty="0">
                <a:solidFill>
                  <a:schemeClr val="bg1"/>
                </a:solidFill>
                <a:latin typeface="Inter Light" panose="020B0604020202020204" charset="0"/>
                <a:ea typeface="Inter Light" panose="020B0604020202020204" charset="0"/>
              </a:rPr>
              <a:t>Kaldıraç sistemi</a:t>
            </a:r>
            <a:r>
              <a:rPr lang="tr-TR" dirty="0">
                <a:solidFill>
                  <a:schemeClr val="bg1"/>
                </a:solidFill>
                <a:latin typeface="Inter Light" panose="020B0604020202020204" charset="0"/>
                <a:ea typeface="Inter Light" panose="020B0604020202020204" charset="0"/>
              </a:rPr>
              <a:t> sayesinde düşük sermayeyle büyük hacimli işlemler yapılabilir.</a:t>
            </a:r>
          </a:p>
        </p:txBody>
      </p:sp>
      <p:sp>
        <p:nvSpPr>
          <p:cNvPr id="144" name="Google Shape;144;p29"/>
          <p:cNvSpPr txBox="1"/>
          <p:nvPr/>
        </p:nvSpPr>
        <p:spPr>
          <a:xfrm>
            <a:off x="8392530" y="3671770"/>
            <a:ext cx="3615294" cy="2677616"/>
          </a:xfrm>
          <a:prstGeom prst="rect">
            <a:avLst/>
          </a:prstGeom>
          <a:noFill/>
          <a:ln>
            <a:noFill/>
          </a:ln>
        </p:spPr>
        <p:txBody>
          <a:bodyPr spcFirstLastPara="1" wrap="square" lIns="91425" tIns="45700" rIns="91425" bIns="45700" anchor="t" anchorCtr="0">
            <a:spAutoFit/>
          </a:bodyPr>
          <a:lstStyle/>
          <a:p>
            <a:pPr algn="ctr">
              <a:lnSpc>
                <a:spcPct val="150000"/>
              </a:lnSpc>
            </a:pPr>
            <a:r>
              <a:rPr lang="tr-TR" b="1" dirty="0">
                <a:solidFill>
                  <a:schemeClr val="bg1"/>
                </a:solidFill>
                <a:latin typeface="Inter Light" panose="020B0604020202020204" charset="0"/>
                <a:ea typeface="Inter Light" panose="020B0604020202020204" charset="0"/>
              </a:rPr>
              <a:t>🌍 Dünyanın En Büyük Finansal Piyasasıdır. </a:t>
            </a:r>
          </a:p>
          <a:p>
            <a:pPr marL="285750" indent="-285750">
              <a:lnSpc>
                <a:spcPct val="150000"/>
              </a:lnSpc>
              <a:buClr>
                <a:schemeClr val="bg1"/>
              </a:buClr>
              <a:buFont typeface="Arial" panose="020B0604020202020204" pitchFamily="34" charset="0"/>
              <a:buChar char="•"/>
            </a:pPr>
            <a:r>
              <a:rPr lang="tr-TR" dirty="0">
                <a:solidFill>
                  <a:schemeClr val="bg1"/>
                </a:solidFill>
                <a:latin typeface="Inter Light" panose="020B0604020202020204" charset="0"/>
                <a:ea typeface="Inter Light" panose="020B0604020202020204" charset="0"/>
              </a:rPr>
              <a:t>Günlük işlem hacmi </a:t>
            </a:r>
            <a:r>
              <a:rPr lang="tr-TR" b="1" dirty="0">
                <a:solidFill>
                  <a:schemeClr val="bg1"/>
                </a:solidFill>
                <a:latin typeface="Inter Light" panose="020B0604020202020204" charset="0"/>
                <a:ea typeface="Inter Light" panose="020B0604020202020204" charset="0"/>
              </a:rPr>
              <a:t>7 trilyon dolara kadar</a:t>
            </a:r>
            <a:r>
              <a:rPr lang="tr-TR" dirty="0">
                <a:solidFill>
                  <a:schemeClr val="bg1"/>
                </a:solidFill>
                <a:latin typeface="Inter Light" panose="020B0604020202020204" charset="0"/>
                <a:ea typeface="Inter Light" panose="020B0604020202020204" charset="0"/>
              </a:rPr>
              <a:t> çıkabilir. </a:t>
            </a:r>
            <a:endParaRPr lang="tr-TR" b="1" dirty="0">
              <a:solidFill>
                <a:schemeClr val="bg1"/>
              </a:solidFill>
              <a:latin typeface="Inter Light" panose="020B0604020202020204" charset="0"/>
              <a:ea typeface="Inter Light" panose="020B0604020202020204" charset="0"/>
            </a:endParaRPr>
          </a:p>
          <a:p>
            <a:pPr marL="285750" indent="-285750">
              <a:lnSpc>
                <a:spcPct val="150000"/>
              </a:lnSpc>
              <a:buClr>
                <a:schemeClr val="bg1"/>
              </a:buClr>
              <a:buFont typeface="Arial" panose="020B0604020202020204" pitchFamily="34" charset="0"/>
              <a:buChar char="•"/>
            </a:pPr>
            <a:r>
              <a:rPr lang="tr-TR" dirty="0">
                <a:solidFill>
                  <a:schemeClr val="bg1"/>
                </a:solidFill>
                <a:latin typeface="Inter Light" panose="020B0604020202020204" charset="0"/>
                <a:ea typeface="Inter Light" panose="020B0604020202020204" charset="0"/>
              </a:rPr>
              <a:t>Bankalar, şirketler, yatırımcılar ve bireyler tarafından aktif olarak kullanılır.</a:t>
            </a:r>
          </a:p>
          <a:p>
            <a:pPr marL="285750" indent="-285750">
              <a:lnSpc>
                <a:spcPct val="150000"/>
              </a:lnSpc>
              <a:buClr>
                <a:schemeClr val="bg1"/>
              </a:buClr>
              <a:buFont typeface="Arial" panose="020B0604020202020204" pitchFamily="34" charset="0"/>
              <a:buChar char="•"/>
            </a:pPr>
            <a:r>
              <a:rPr lang="tr-TR" dirty="0">
                <a:solidFill>
                  <a:schemeClr val="bg1"/>
                </a:solidFill>
                <a:latin typeface="Inter Light" panose="020B0604020202020204" charset="0"/>
                <a:ea typeface="Inter Light" panose="020B0604020202020204" charset="0"/>
              </a:rPr>
              <a:t>5 gün 24 saat boyunca açıktır (pazartesi sabah – cuma gece).</a:t>
            </a:r>
          </a:p>
          <a:p>
            <a:pPr algn="ctr">
              <a:lnSpc>
                <a:spcPct val="150000"/>
              </a:lnSpc>
            </a:pPr>
            <a:endParaRPr lang="tr-TR" b="1" dirty="0">
              <a:solidFill>
                <a:schemeClr val="bg1"/>
              </a:solidFill>
              <a:latin typeface="Inter Light" panose="020B0604020202020204" charset="0"/>
              <a:ea typeface="Inter Light" panose="020B0604020202020204" charset="0"/>
            </a:endParaRPr>
          </a:p>
        </p:txBody>
      </p:sp>
      <p:sp>
        <p:nvSpPr>
          <p:cNvPr id="145" name="Google Shape;145;p29"/>
          <p:cNvSpPr txBox="1"/>
          <p:nvPr/>
        </p:nvSpPr>
        <p:spPr>
          <a:xfrm>
            <a:off x="4324929" y="3671770"/>
            <a:ext cx="3994282" cy="3046948"/>
          </a:xfrm>
          <a:prstGeom prst="rect">
            <a:avLst/>
          </a:prstGeom>
          <a:noFill/>
          <a:ln>
            <a:noFill/>
          </a:ln>
        </p:spPr>
        <p:txBody>
          <a:bodyPr spcFirstLastPara="1" wrap="square" lIns="91425" tIns="45700" rIns="91425" bIns="45700" anchor="t" anchorCtr="0">
            <a:spAutoFit/>
          </a:bodyPr>
          <a:lstStyle/>
          <a:p>
            <a:pPr algn="ctr">
              <a:lnSpc>
                <a:spcPct val="150000"/>
              </a:lnSpc>
            </a:pPr>
            <a:r>
              <a:rPr lang="tr-TR" sz="1600" b="1" dirty="0">
                <a:solidFill>
                  <a:schemeClr val="bg1"/>
                </a:solidFill>
                <a:latin typeface="Inter Light" panose="020B0604020202020204" charset="0"/>
                <a:ea typeface="Inter Light" panose="020B0604020202020204" charset="0"/>
              </a:rPr>
              <a:t>🧠 Neden İlgi Çekici ? </a:t>
            </a:r>
          </a:p>
          <a:p>
            <a:pPr marL="285750" marR="0" lvl="0" indent="-285750" rtl="0">
              <a:lnSpc>
                <a:spcPct val="150000"/>
              </a:lnSpc>
              <a:spcBef>
                <a:spcPts val="0"/>
              </a:spcBef>
              <a:spcAft>
                <a:spcPts val="0"/>
              </a:spcAft>
              <a:buClr>
                <a:schemeClr val="bg1"/>
              </a:buClr>
              <a:buFont typeface="Arial" panose="020B0604020202020204" pitchFamily="34" charset="0"/>
              <a:buChar char="•"/>
            </a:pPr>
            <a:r>
              <a:rPr lang="tr-TR" sz="1600" dirty="0">
                <a:solidFill>
                  <a:schemeClr val="bg1"/>
                </a:solidFill>
                <a:latin typeface="Inter Light" panose="020B0604020202020204" charset="0"/>
                <a:ea typeface="Inter Light" panose="020B0604020202020204" charset="0"/>
              </a:rPr>
              <a:t> Düşük sermayeyle başlanabilir. </a:t>
            </a:r>
          </a:p>
          <a:p>
            <a:pPr marL="285750" indent="-285750">
              <a:lnSpc>
                <a:spcPct val="150000"/>
              </a:lnSpc>
              <a:buClr>
                <a:schemeClr val="bg1"/>
              </a:buClr>
              <a:buFont typeface="Arial" panose="020B0604020202020204" pitchFamily="34" charset="0"/>
              <a:buChar char="•"/>
            </a:pPr>
            <a:r>
              <a:rPr lang="tr-TR" sz="1600" dirty="0">
                <a:solidFill>
                  <a:schemeClr val="bg1"/>
                </a:solidFill>
                <a:latin typeface="Inter Light" panose="020B0604020202020204" charset="0"/>
                <a:ea typeface="Inter Light" panose="020B0604020202020204" charset="0"/>
              </a:rPr>
              <a:t>Geniş işlem fırsatları sunar.</a:t>
            </a:r>
          </a:p>
          <a:p>
            <a:pPr marL="285750" indent="-285750">
              <a:lnSpc>
                <a:spcPct val="150000"/>
              </a:lnSpc>
              <a:buClr>
                <a:schemeClr val="bg1"/>
              </a:buClr>
              <a:buFont typeface="Arial" panose="020B0604020202020204" pitchFamily="34" charset="0"/>
              <a:buChar char="•"/>
            </a:pPr>
            <a:r>
              <a:rPr lang="tr-TR" sz="1600" dirty="0">
                <a:solidFill>
                  <a:schemeClr val="bg1"/>
                </a:solidFill>
                <a:latin typeface="Inter Light" panose="020B0604020202020204" charset="0"/>
                <a:ea typeface="Inter Light" panose="020B0604020202020204" charset="0"/>
              </a:rPr>
              <a:t>Ekonomi, haberler ve teknik analizlerle yön tahmin edilebilir. </a:t>
            </a:r>
          </a:p>
          <a:p>
            <a:pPr marL="285750" indent="-285750">
              <a:lnSpc>
                <a:spcPct val="150000"/>
              </a:lnSpc>
              <a:buClr>
                <a:schemeClr val="bg1"/>
              </a:buClr>
              <a:buFont typeface="Arial" panose="020B0604020202020204" pitchFamily="34" charset="0"/>
              <a:buChar char="•"/>
            </a:pPr>
            <a:r>
              <a:rPr lang="tr-TR" sz="1600" dirty="0">
                <a:solidFill>
                  <a:schemeClr val="bg1"/>
                </a:solidFill>
                <a:latin typeface="Inter Light" panose="020B0604020202020204" charset="0"/>
                <a:ea typeface="Inter Light" panose="020B0604020202020204" charset="0"/>
              </a:rPr>
              <a:t>Doğru stratejiyle </a:t>
            </a:r>
            <a:r>
              <a:rPr lang="tr-TR" sz="1600" b="1" dirty="0">
                <a:solidFill>
                  <a:schemeClr val="bg1"/>
                </a:solidFill>
                <a:latin typeface="Inter Light" panose="020B0604020202020204" charset="0"/>
                <a:ea typeface="Inter Light" panose="020B0604020202020204" charset="0"/>
              </a:rPr>
              <a:t>pasif gelir</a:t>
            </a:r>
            <a:r>
              <a:rPr lang="tr-TR" sz="1600" dirty="0">
                <a:solidFill>
                  <a:schemeClr val="bg1"/>
                </a:solidFill>
                <a:latin typeface="Inter Light" panose="020B0604020202020204" charset="0"/>
                <a:ea typeface="Inter Light" panose="020B0604020202020204" charset="0"/>
              </a:rPr>
              <a:t> elde etmek mümkündür.</a:t>
            </a:r>
          </a:p>
          <a:p>
            <a:pPr algn="just">
              <a:lnSpc>
                <a:spcPct val="150000"/>
              </a:lnSpc>
              <a:buClr>
                <a:schemeClr val="bg1"/>
              </a:buClr>
            </a:pPr>
            <a:endParaRPr lang="tr-TR" sz="1600" dirty="0">
              <a:solidFill>
                <a:schemeClr val="bg1"/>
              </a:solidFill>
              <a:latin typeface="Inter Light" panose="020B0604020202020204" charset="0"/>
              <a:ea typeface="Inter Light" panose="020B0604020202020204" charset="0"/>
            </a:endParaRPr>
          </a:p>
        </p:txBody>
      </p:sp>
      <p:pic>
        <p:nvPicPr>
          <p:cNvPr id="3" name="Picture Placeholder 2" descr="A world map with coins and graph and globe&#10;&#10;Description automatically generated">
            <a:extLst>
              <a:ext uri="{FF2B5EF4-FFF2-40B4-BE49-F238E27FC236}">
                <a16:creationId xmlns:a16="http://schemas.microsoft.com/office/drawing/2014/main" id="{C0E9421E-1502-5AEB-0CF2-06F2CFDC66FC}"/>
              </a:ext>
            </a:extLst>
          </p:cNvPr>
          <p:cNvPicPr>
            <a:picLocks noGrp="1" noChangeAspect="1"/>
          </p:cNvPicPr>
          <p:nvPr>
            <p:ph type="pic" idx="2"/>
          </p:nvPr>
        </p:nvPicPr>
        <p:blipFill>
          <a:blip r:embed="rId3"/>
          <a:srcRect t="1982" b="1982"/>
          <a:stretch>
            <a:fillRect/>
          </a:stretch>
        </p:blipFill>
        <p:spPr>
          <a:xfrm>
            <a:off x="0" y="1323974"/>
            <a:ext cx="3203575" cy="2105025"/>
          </a:xfrm>
          <a:prstGeom prst="rect">
            <a:avLst/>
          </a:prstGeom>
          <a:solidFill>
            <a:schemeClr val="dk1"/>
          </a:solidFill>
          <a:ln>
            <a:noFill/>
          </a:ln>
        </p:spPr>
      </p:pic>
      <p:sp>
        <p:nvSpPr>
          <p:cNvPr id="12" name="TextBox 11">
            <a:extLst>
              <a:ext uri="{FF2B5EF4-FFF2-40B4-BE49-F238E27FC236}">
                <a16:creationId xmlns:a16="http://schemas.microsoft.com/office/drawing/2014/main" id="{100919B3-A326-F0AA-8210-8FB5C741E8BC}"/>
              </a:ext>
            </a:extLst>
          </p:cNvPr>
          <p:cNvSpPr txBox="1"/>
          <p:nvPr/>
        </p:nvSpPr>
        <p:spPr>
          <a:xfrm>
            <a:off x="1601787" y="6443778"/>
            <a:ext cx="8983308" cy="276999"/>
          </a:xfrm>
          <a:prstGeom prst="rect">
            <a:avLst/>
          </a:prstGeom>
          <a:noFill/>
        </p:spPr>
        <p:txBody>
          <a:bodyPr wrap="square" rtlCol="0">
            <a:spAutoFit/>
          </a:bodyPr>
          <a:lstStyle/>
          <a:p>
            <a:r>
              <a:rPr lang="tr-TR" sz="1200" dirty="0">
                <a:solidFill>
                  <a:schemeClr val="bg1"/>
                </a:solidFill>
                <a:latin typeface="Inter Light" panose="020B0604020202020204" charset="0"/>
                <a:ea typeface="Inter Light" panose="020B0604020202020204" charset="0"/>
              </a:rPr>
              <a:t>💡Forex, doğru bilgi ve stratejiyle değerlendirildiğinde hem bireysel yatırımcılar hem de profesyoneller için güçlü bir kazanç potansiyeli sunar.</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50"/>
        <p:cNvGrpSpPr/>
        <p:nvPr/>
      </p:nvGrpSpPr>
      <p:grpSpPr>
        <a:xfrm>
          <a:off x="0" y="0"/>
          <a:ext cx="0" cy="0"/>
          <a:chOff x="0" y="0"/>
          <a:chExt cx="0" cy="0"/>
        </a:xfrm>
      </p:grpSpPr>
      <p:sp>
        <p:nvSpPr>
          <p:cNvPr id="152" name="Google Shape;152;p30"/>
          <p:cNvSpPr/>
          <p:nvPr/>
        </p:nvSpPr>
        <p:spPr>
          <a:xfrm>
            <a:off x="381000" y="457200"/>
            <a:ext cx="92983" cy="92983"/>
          </a:xfrm>
          <a:prstGeom prst="ellipse">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Inter Light"/>
              <a:ea typeface="Inter Light"/>
              <a:cs typeface="Inter Light"/>
              <a:sym typeface="Inter Light"/>
            </a:endParaRPr>
          </a:p>
        </p:txBody>
      </p:sp>
      <p:sp>
        <p:nvSpPr>
          <p:cNvPr id="155" name="Google Shape;155;p30"/>
          <p:cNvSpPr txBox="1"/>
          <p:nvPr/>
        </p:nvSpPr>
        <p:spPr>
          <a:xfrm>
            <a:off x="1448842" y="317543"/>
            <a:ext cx="9358593" cy="76940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tr-TR" sz="4400" b="1" dirty="0">
                <a:solidFill>
                  <a:schemeClr val="bg1"/>
                </a:solidFill>
                <a:latin typeface="Inter Light" panose="020B0604020202020204" charset="0"/>
                <a:ea typeface="Inter Light" panose="020B0604020202020204" charset="0"/>
              </a:rPr>
              <a:t>Forex Sinyali Nedir? Ne İçin Kullanılır?</a:t>
            </a:r>
            <a:r>
              <a:rPr lang="tr-TR" sz="4400" dirty="0">
                <a:solidFill>
                  <a:schemeClr val="bg1"/>
                </a:solidFill>
                <a:latin typeface="Inter Light" panose="020B0604020202020204" charset="0"/>
                <a:ea typeface="Inter Light" panose="020B0604020202020204" charset="0"/>
              </a:rPr>
              <a:t> </a:t>
            </a:r>
            <a:endParaRPr sz="1100" dirty="0">
              <a:solidFill>
                <a:schemeClr val="bg1"/>
              </a:solidFill>
              <a:latin typeface="Inter Light" panose="020B0604020202020204" charset="0"/>
              <a:ea typeface="Inter Light" panose="020B0604020202020204" charset="0"/>
            </a:endParaRPr>
          </a:p>
        </p:txBody>
      </p:sp>
      <p:sp>
        <p:nvSpPr>
          <p:cNvPr id="156" name="Google Shape;156;p30"/>
          <p:cNvSpPr/>
          <p:nvPr/>
        </p:nvSpPr>
        <p:spPr>
          <a:xfrm>
            <a:off x="7134725" y="2986019"/>
            <a:ext cx="389526" cy="389527"/>
          </a:xfrm>
          <a:custGeom>
            <a:avLst/>
            <a:gdLst/>
            <a:ahLst/>
            <a:cxnLst/>
            <a:rect l="l" t="t" r="r" b="b"/>
            <a:pathLst>
              <a:path w="389526" h="389527" extrusionOk="0">
                <a:moveTo>
                  <a:pt x="389527" y="194764"/>
                </a:moveTo>
                <a:cubicBezTo>
                  <a:pt x="389527" y="302329"/>
                  <a:pt x="302328" y="389528"/>
                  <a:pt x="194763" y="389528"/>
                </a:cubicBezTo>
                <a:cubicBezTo>
                  <a:pt x="87199" y="389528"/>
                  <a:pt x="0" y="302329"/>
                  <a:pt x="0" y="194764"/>
                </a:cubicBezTo>
                <a:cubicBezTo>
                  <a:pt x="0" y="87199"/>
                  <a:pt x="87199" y="0"/>
                  <a:pt x="194763" y="0"/>
                </a:cubicBezTo>
                <a:cubicBezTo>
                  <a:pt x="302328" y="0"/>
                  <a:pt x="389527" y="87199"/>
                  <a:pt x="389527" y="194764"/>
                </a:cubicBezTo>
                <a:close/>
              </a:path>
            </a:pathLst>
          </a:custGeom>
          <a:solidFill>
            <a:schemeClr val="accent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Inter Light"/>
              <a:ea typeface="Inter Light"/>
              <a:cs typeface="Inter Light"/>
              <a:sym typeface="Inter Light"/>
            </a:endParaRPr>
          </a:p>
        </p:txBody>
      </p:sp>
      <p:sp>
        <p:nvSpPr>
          <p:cNvPr id="157" name="Google Shape;157;p30"/>
          <p:cNvSpPr/>
          <p:nvPr/>
        </p:nvSpPr>
        <p:spPr>
          <a:xfrm>
            <a:off x="6823135" y="2986018"/>
            <a:ext cx="341257" cy="389527"/>
          </a:xfrm>
          <a:custGeom>
            <a:avLst/>
            <a:gdLst/>
            <a:ahLst/>
            <a:cxnLst/>
            <a:rect l="l" t="t" r="r" b="b"/>
            <a:pathLst>
              <a:path w="341257" h="389527" extrusionOk="0">
                <a:moveTo>
                  <a:pt x="297215" y="195216"/>
                </a:moveTo>
                <a:cubicBezTo>
                  <a:pt x="297152" y="241546"/>
                  <a:pt x="312252" y="286626"/>
                  <a:pt x="340200" y="323578"/>
                </a:cubicBezTo>
                <a:cubicBezTo>
                  <a:pt x="303280" y="365798"/>
                  <a:pt x="249915" y="390004"/>
                  <a:pt x="193831" y="389979"/>
                </a:cubicBezTo>
                <a:cubicBezTo>
                  <a:pt x="86267" y="389979"/>
                  <a:pt x="-933" y="302780"/>
                  <a:pt x="-933" y="195216"/>
                </a:cubicBezTo>
                <a:cubicBezTo>
                  <a:pt x="-933" y="87652"/>
                  <a:pt x="86267" y="452"/>
                  <a:pt x="193831" y="452"/>
                </a:cubicBezTo>
                <a:cubicBezTo>
                  <a:pt x="249946" y="389"/>
                  <a:pt x="303374" y="24602"/>
                  <a:pt x="340325" y="66853"/>
                </a:cubicBezTo>
                <a:cubicBezTo>
                  <a:pt x="312346" y="103789"/>
                  <a:pt x="297184" y="148869"/>
                  <a:pt x="297215" y="195216"/>
                </a:cubicBezTo>
                <a:close/>
              </a:path>
            </a:pathLst>
          </a:custGeom>
          <a:solidFill>
            <a:srgbClr val="262626"/>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Inter Light"/>
              <a:ea typeface="Inter Light"/>
              <a:cs typeface="Inter Light"/>
              <a:sym typeface="Inter Light"/>
            </a:endParaRPr>
          </a:p>
        </p:txBody>
      </p:sp>
      <p:sp>
        <p:nvSpPr>
          <p:cNvPr id="158" name="Google Shape;158;p30"/>
          <p:cNvSpPr/>
          <p:nvPr/>
        </p:nvSpPr>
        <p:spPr>
          <a:xfrm>
            <a:off x="7225760" y="3077085"/>
            <a:ext cx="207424" cy="207393"/>
          </a:xfrm>
          <a:custGeom>
            <a:avLst/>
            <a:gdLst/>
            <a:ahLst/>
            <a:cxnLst/>
            <a:rect l="l" t="t" r="r" b="b"/>
            <a:pathLst>
              <a:path w="207424" h="207393" extrusionOk="0">
                <a:moveTo>
                  <a:pt x="207425" y="91536"/>
                </a:moveTo>
                <a:lnTo>
                  <a:pt x="133114" y="91536"/>
                </a:lnTo>
                <a:lnTo>
                  <a:pt x="185666" y="38984"/>
                </a:lnTo>
                <a:lnTo>
                  <a:pt x="168441" y="21759"/>
                </a:lnTo>
                <a:lnTo>
                  <a:pt x="115889" y="74310"/>
                </a:lnTo>
                <a:lnTo>
                  <a:pt x="115889" y="0"/>
                </a:lnTo>
                <a:lnTo>
                  <a:pt x="91536" y="0"/>
                </a:lnTo>
                <a:lnTo>
                  <a:pt x="91536" y="74310"/>
                </a:lnTo>
                <a:lnTo>
                  <a:pt x="38984" y="21759"/>
                </a:lnTo>
                <a:lnTo>
                  <a:pt x="21758" y="38984"/>
                </a:lnTo>
                <a:lnTo>
                  <a:pt x="74310" y="91536"/>
                </a:lnTo>
                <a:lnTo>
                  <a:pt x="0" y="91536"/>
                </a:lnTo>
                <a:lnTo>
                  <a:pt x="0" y="115858"/>
                </a:lnTo>
                <a:lnTo>
                  <a:pt x="74310" y="115858"/>
                </a:lnTo>
                <a:lnTo>
                  <a:pt x="21758" y="168410"/>
                </a:lnTo>
                <a:lnTo>
                  <a:pt x="38984" y="185635"/>
                </a:lnTo>
                <a:lnTo>
                  <a:pt x="91536" y="133083"/>
                </a:lnTo>
                <a:lnTo>
                  <a:pt x="91536" y="207394"/>
                </a:lnTo>
                <a:lnTo>
                  <a:pt x="115889" y="207394"/>
                </a:lnTo>
                <a:lnTo>
                  <a:pt x="115889" y="133083"/>
                </a:lnTo>
                <a:lnTo>
                  <a:pt x="168441" y="185635"/>
                </a:lnTo>
                <a:lnTo>
                  <a:pt x="185666" y="168410"/>
                </a:lnTo>
                <a:lnTo>
                  <a:pt x="133114" y="115858"/>
                </a:lnTo>
                <a:lnTo>
                  <a:pt x="207425" y="115858"/>
                </a:lnTo>
                <a:lnTo>
                  <a:pt x="207425" y="91536"/>
                </a:lnTo>
                <a:close/>
              </a:path>
            </a:pathLst>
          </a:custGeom>
          <a:solidFill>
            <a:schemeClr val="lt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Inter Light"/>
              <a:ea typeface="Inter Light"/>
              <a:cs typeface="Inter Light"/>
              <a:sym typeface="Inter Light"/>
            </a:endParaRPr>
          </a:p>
        </p:txBody>
      </p:sp>
      <p:sp>
        <p:nvSpPr>
          <p:cNvPr id="159" name="Google Shape;159;p30"/>
          <p:cNvSpPr txBox="1"/>
          <p:nvPr/>
        </p:nvSpPr>
        <p:spPr>
          <a:xfrm>
            <a:off x="507170" y="4376710"/>
            <a:ext cx="1875106" cy="523180"/>
          </a:xfrm>
          <a:prstGeom prst="rect">
            <a:avLst/>
          </a:prstGeom>
          <a:noFill/>
          <a:ln>
            <a:noFill/>
          </a:ln>
        </p:spPr>
        <p:txBody>
          <a:bodyPr spcFirstLastPara="1" wrap="square" lIns="91425" tIns="45700" rIns="91425" bIns="45700" anchor="t" anchorCtr="0">
            <a:spAutoFit/>
          </a:bodyPr>
          <a:lstStyle/>
          <a:p>
            <a:r>
              <a:rPr lang="tr-TR" b="1" dirty="0">
                <a:solidFill>
                  <a:schemeClr val="bg1"/>
                </a:solidFill>
                <a:latin typeface="Inter Light" panose="020B0604020202020204" charset="0"/>
                <a:ea typeface="Inter Light" panose="020B0604020202020204" charset="0"/>
              </a:rPr>
              <a:t>🎯 Neden Forex Sinyali Kullanılır?</a:t>
            </a:r>
          </a:p>
        </p:txBody>
      </p:sp>
      <p:sp>
        <p:nvSpPr>
          <p:cNvPr id="160" name="Google Shape;160;p30"/>
          <p:cNvSpPr txBox="1"/>
          <p:nvPr/>
        </p:nvSpPr>
        <p:spPr>
          <a:xfrm>
            <a:off x="2577746" y="4038156"/>
            <a:ext cx="7100787" cy="1200288"/>
          </a:xfrm>
          <a:prstGeom prst="rect">
            <a:avLst/>
          </a:prstGeom>
          <a:noFill/>
          <a:ln>
            <a:noFill/>
          </a:ln>
        </p:spPr>
        <p:txBody>
          <a:bodyPr spcFirstLastPara="1" wrap="square" lIns="91425" tIns="45700" rIns="91425" bIns="45700" anchor="t" anchorCtr="0">
            <a:spAutoFit/>
          </a:bodyPr>
          <a:lstStyle/>
          <a:p>
            <a:pPr marL="171450" marR="0" lvl="0" indent="-171450" algn="just" rtl="0">
              <a:lnSpc>
                <a:spcPct val="150000"/>
              </a:lnSpc>
              <a:spcBef>
                <a:spcPts val="0"/>
              </a:spcBef>
              <a:spcAft>
                <a:spcPts val="0"/>
              </a:spcAft>
              <a:buClr>
                <a:schemeClr val="bg1"/>
              </a:buClr>
              <a:buFont typeface="Arial" panose="020B0604020202020204" pitchFamily="34" charset="0"/>
              <a:buChar char="•"/>
            </a:pPr>
            <a:r>
              <a:rPr lang="en-US" sz="1200" dirty="0" err="1">
                <a:solidFill>
                  <a:schemeClr val="lt1"/>
                </a:solidFill>
                <a:latin typeface="Inter Light"/>
                <a:ea typeface="Inter Light"/>
                <a:cs typeface="Inter Light"/>
                <a:sym typeface="Inter Light"/>
              </a:rPr>
              <a:t>Piyasayı</a:t>
            </a:r>
            <a:r>
              <a:rPr lang="en-US" sz="1200" dirty="0">
                <a:solidFill>
                  <a:schemeClr val="lt1"/>
                </a:solidFill>
                <a:latin typeface="Inter Light"/>
                <a:ea typeface="Inter Light"/>
                <a:cs typeface="Inter Light"/>
                <a:sym typeface="Inter Light"/>
              </a:rPr>
              <a:t> </a:t>
            </a:r>
            <a:r>
              <a:rPr lang="en-US" sz="1200" dirty="0" err="1">
                <a:solidFill>
                  <a:schemeClr val="lt1"/>
                </a:solidFill>
                <a:latin typeface="Inter Light"/>
                <a:ea typeface="Inter Light"/>
                <a:cs typeface="Inter Light"/>
                <a:sym typeface="Inter Light"/>
              </a:rPr>
              <a:t>takip</a:t>
            </a:r>
            <a:r>
              <a:rPr lang="en-US" sz="1200" dirty="0">
                <a:solidFill>
                  <a:schemeClr val="lt1"/>
                </a:solidFill>
                <a:latin typeface="Inter Light"/>
                <a:ea typeface="Inter Light"/>
                <a:cs typeface="Inter Light"/>
                <a:sym typeface="Inter Light"/>
              </a:rPr>
              <a:t> </a:t>
            </a:r>
            <a:r>
              <a:rPr lang="en-US" sz="1200" dirty="0" err="1">
                <a:solidFill>
                  <a:schemeClr val="lt1"/>
                </a:solidFill>
                <a:latin typeface="Inter Light"/>
                <a:ea typeface="Inter Light"/>
                <a:cs typeface="Inter Light"/>
                <a:sym typeface="Inter Light"/>
              </a:rPr>
              <a:t>etmeye</a:t>
            </a:r>
            <a:r>
              <a:rPr lang="en-US" sz="1200" dirty="0">
                <a:solidFill>
                  <a:schemeClr val="lt1"/>
                </a:solidFill>
                <a:latin typeface="Inter Light"/>
                <a:ea typeface="Inter Light"/>
                <a:cs typeface="Inter Light"/>
                <a:sym typeface="Inter Light"/>
              </a:rPr>
              <a:t> </a:t>
            </a:r>
            <a:r>
              <a:rPr lang="en-US" sz="1200" dirty="0" err="1">
                <a:solidFill>
                  <a:schemeClr val="lt1"/>
                </a:solidFill>
                <a:latin typeface="Inter Light"/>
                <a:ea typeface="Inter Light"/>
                <a:cs typeface="Inter Light"/>
                <a:sym typeface="Inter Light"/>
              </a:rPr>
              <a:t>zamanınız</a:t>
            </a:r>
            <a:r>
              <a:rPr lang="en-US" sz="1200" dirty="0">
                <a:solidFill>
                  <a:schemeClr val="lt1"/>
                </a:solidFill>
                <a:latin typeface="Inter Light"/>
                <a:ea typeface="Inter Light"/>
                <a:cs typeface="Inter Light"/>
                <a:sym typeface="Inter Light"/>
              </a:rPr>
              <a:t> </a:t>
            </a:r>
            <a:r>
              <a:rPr lang="en-US" sz="1200" dirty="0" err="1">
                <a:solidFill>
                  <a:schemeClr val="lt1"/>
                </a:solidFill>
                <a:latin typeface="Inter Light"/>
                <a:ea typeface="Inter Light"/>
                <a:cs typeface="Inter Light"/>
                <a:sym typeface="Inter Light"/>
              </a:rPr>
              <a:t>yoksa</a:t>
            </a:r>
            <a:r>
              <a:rPr lang="en-US" sz="1200" dirty="0">
                <a:solidFill>
                  <a:schemeClr val="lt1"/>
                </a:solidFill>
                <a:latin typeface="Inter Light"/>
                <a:ea typeface="Inter Light"/>
                <a:cs typeface="Inter Light"/>
                <a:sym typeface="Inter Light"/>
              </a:rPr>
              <a:t> </a:t>
            </a:r>
            <a:r>
              <a:rPr lang="en-US" sz="1200" dirty="0" err="1">
                <a:solidFill>
                  <a:schemeClr val="lt1"/>
                </a:solidFill>
                <a:latin typeface="Inter Light"/>
                <a:ea typeface="Inter Light"/>
                <a:cs typeface="Inter Light"/>
                <a:sym typeface="Inter Light"/>
              </a:rPr>
              <a:t>sinyaller</a:t>
            </a:r>
            <a:r>
              <a:rPr lang="en-US" sz="1200" dirty="0">
                <a:solidFill>
                  <a:schemeClr val="lt1"/>
                </a:solidFill>
                <a:latin typeface="Inter Light"/>
                <a:ea typeface="Inter Light"/>
                <a:cs typeface="Inter Light"/>
                <a:sym typeface="Inter Light"/>
              </a:rPr>
              <a:t> </a:t>
            </a:r>
            <a:r>
              <a:rPr lang="en-US" sz="1200" dirty="0" err="1">
                <a:solidFill>
                  <a:schemeClr val="lt1"/>
                </a:solidFill>
                <a:latin typeface="Inter Light"/>
                <a:ea typeface="Inter Light"/>
                <a:cs typeface="Inter Light"/>
                <a:sym typeface="Inter Light"/>
              </a:rPr>
              <a:t>sizin</a:t>
            </a:r>
            <a:r>
              <a:rPr lang="en-US" sz="1200" dirty="0">
                <a:solidFill>
                  <a:schemeClr val="lt1"/>
                </a:solidFill>
                <a:latin typeface="Inter Light"/>
                <a:ea typeface="Inter Light"/>
                <a:cs typeface="Inter Light"/>
                <a:sym typeface="Inter Light"/>
              </a:rPr>
              <a:t> </a:t>
            </a:r>
            <a:r>
              <a:rPr lang="en-US" sz="1200" dirty="0" err="1">
                <a:solidFill>
                  <a:schemeClr val="lt1"/>
                </a:solidFill>
                <a:latin typeface="Inter Light"/>
                <a:ea typeface="Inter Light"/>
                <a:cs typeface="Inter Light"/>
                <a:sym typeface="Inter Light"/>
              </a:rPr>
              <a:t>yerinize</a:t>
            </a:r>
            <a:r>
              <a:rPr lang="en-US" sz="1200" dirty="0">
                <a:solidFill>
                  <a:schemeClr val="lt1"/>
                </a:solidFill>
                <a:latin typeface="Inter Light"/>
                <a:ea typeface="Inter Light"/>
                <a:cs typeface="Inter Light"/>
                <a:sym typeface="Inter Light"/>
              </a:rPr>
              <a:t> </a:t>
            </a:r>
            <a:r>
              <a:rPr lang="en-US" sz="1200" dirty="0" err="1">
                <a:solidFill>
                  <a:schemeClr val="lt1"/>
                </a:solidFill>
                <a:latin typeface="Inter Light"/>
                <a:ea typeface="Inter Light"/>
                <a:cs typeface="Inter Light"/>
                <a:sym typeface="Inter Light"/>
              </a:rPr>
              <a:t>analiz</a:t>
            </a:r>
            <a:r>
              <a:rPr lang="en-US" sz="1200" dirty="0">
                <a:solidFill>
                  <a:schemeClr val="lt1"/>
                </a:solidFill>
                <a:latin typeface="Inter Light"/>
                <a:ea typeface="Inter Light"/>
                <a:cs typeface="Inter Light"/>
                <a:sym typeface="Inter Light"/>
              </a:rPr>
              <a:t> </a:t>
            </a:r>
            <a:r>
              <a:rPr lang="en-US" sz="1200" dirty="0" err="1">
                <a:solidFill>
                  <a:schemeClr val="lt1"/>
                </a:solidFill>
                <a:latin typeface="Inter Light"/>
                <a:ea typeface="Inter Light"/>
                <a:cs typeface="Inter Light"/>
                <a:sym typeface="Inter Light"/>
              </a:rPr>
              <a:t>yapar</a:t>
            </a:r>
            <a:r>
              <a:rPr lang="en-US" sz="1200" dirty="0">
                <a:solidFill>
                  <a:schemeClr val="lt1"/>
                </a:solidFill>
                <a:latin typeface="Inter Light"/>
                <a:ea typeface="Inter Light"/>
                <a:cs typeface="Inter Light"/>
                <a:sym typeface="Inter Light"/>
              </a:rPr>
              <a:t>.</a:t>
            </a:r>
          </a:p>
          <a:p>
            <a:pPr marL="171450" marR="0" lvl="0" indent="-171450" algn="just" rtl="0">
              <a:lnSpc>
                <a:spcPct val="150000"/>
              </a:lnSpc>
              <a:spcBef>
                <a:spcPts val="0"/>
              </a:spcBef>
              <a:spcAft>
                <a:spcPts val="0"/>
              </a:spcAft>
              <a:buClr>
                <a:schemeClr val="bg1"/>
              </a:buClr>
              <a:buFont typeface="Arial" panose="020B0604020202020204" pitchFamily="34" charset="0"/>
              <a:buChar char="•"/>
            </a:pPr>
            <a:r>
              <a:rPr lang="en-US" sz="1200" dirty="0">
                <a:solidFill>
                  <a:schemeClr val="lt1"/>
                </a:solidFill>
                <a:latin typeface="Inter Light"/>
                <a:ea typeface="Inter Light"/>
                <a:cs typeface="Inter Light"/>
                <a:sym typeface="Inter Light"/>
              </a:rPr>
              <a:t>Teknik </a:t>
            </a:r>
            <a:r>
              <a:rPr lang="en-US" sz="1200" dirty="0" err="1">
                <a:solidFill>
                  <a:schemeClr val="lt1"/>
                </a:solidFill>
                <a:latin typeface="Inter Light"/>
                <a:ea typeface="Inter Light"/>
                <a:cs typeface="Inter Light"/>
                <a:sym typeface="Inter Light"/>
              </a:rPr>
              <a:t>analiz</a:t>
            </a:r>
            <a:r>
              <a:rPr lang="en-US" sz="1200" dirty="0">
                <a:solidFill>
                  <a:schemeClr val="lt1"/>
                </a:solidFill>
                <a:latin typeface="Inter Light"/>
                <a:ea typeface="Inter Light"/>
                <a:cs typeface="Inter Light"/>
                <a:sym typeface="Inter Light"/>
              </a:rPr>
              <a:t> </a:t>
            </a:r>
            <a:r>
              <a:rPr lang="en-US" sz="1200" dirty="0" err="1">
                <a:solidFill>
                  <a:schemeClr val="lt1"/>
                </a:solidFill>
                <a:latin typeface="Inter Light"/>
                <a:ea typeface="Inter Light"/>
                <a:cs typeface="Inter Light"/>
                <a:sym typeface="Inter Light"/>
              </a:rPr>
              <a:t>bilginiz</a:t>
            </a:r>
            <a:r>
              <a:rPr lang="en-US" sz="1200" dirty="0">
                <a:solidFill>
                  <a:schemeClr val="lt1"/>
                </a:solidFill>
                <a:latin typeface="Inter Light"/>
                <a:ea typeface="Inter Light"/>
                <a:cs typeface="Inter Light"/>
                <a:sym typeface="Inter Light"/>
              </a:rPr>
              <a:t> </a:t>
            </a:r>
            <a:r>
              <a:rPr lang="en-US" sz="1200" dirty="0" err="1">
                <a:solidFill>
                  <a:schemeClr val="lt1"/>
                </a:solidFill>
                <a:latin typeface="Inter Light"/>
                <a:ea typeface="Inter Light"/>
                <a:cs typeface="Inter Light"/>
                <a:sym typeface="Inter Light"/>
              </a:rPr>
              <a:t>olmasa</a:t>
            </a:r>
            <a:r>
              <a:rPr lang="en-US" sz="1200" dirty="0">
                <a:solidFill>
                  <a:schemeClr val="lt1"/>
                </a:solidFill>
                <a:latin typeface="Inter Light"/>
                <a:ea typeface="Inter Light"/>
                <a:cs typeface="Inter Light"/>
                <a:sym typeface="Inter Light"/>
              </a:rPr>
              <a:t> da </a:t>
            </a:r>
            <a:r>
              <a:rPr lang="en-US" sz="1200" dirty="0" err="1">
                <a:solidFill>
                  <a:schemeClr val="lt1"/>
                </a:solidFill>
                <a:latin typeface="Inter Light"/>
                <a:ea typeface="Inter Light"/>
                <a:cs typeface="Inter Light"/>
                <a:sym typeface="Inter Light"/>
              </a:rPr>
              <a:t>sinyallerle</a:t>
            </a:r>
            <a:r>
              <a:rPr lang="en-US" sz="1200" dirty="0">
                <a:solidFill>
                  <a:schemeClr val="lt1"/>
                </a:solidFill>
                <a:latin typeface="Inter Light"/>
                <a:ea typeface="Inter Light"/>
                <a:cs typeface="Inter Light"/>
                <a:sym typeface="Inter Light"/>
              </a:rPr>
              <a:t> </a:t>
            </a:r>
            <a:r>
              <a:rPr lang="en-US" sz="1200" dirty="0" err="1">
                <a:solidFill>
                  <a:schemeClr val="lt1"/>
                </a:solidFill>
                <a:latin typeface="Inter Light"/>
                <a:ea typeface="Inter Light"/>
                <a:cs typeface="Inter Light"/>
                <a:sym typeface="Inter Light"/>
              </a:rPr>
              <a:t>doğru</a:t>
            </a:r>
            <a:r>
              <a:rPr lang="en-US" sz="1200" dirty="0">
                <a:solidFill>
                  <a:schemeClr val="lt1"/>
                </a:solidFill>
                <a:latin typeface="Inter Light"/>
                <a:ea typeface="Inter Light"/>
                <a:cs typeface="Inter Light"/>
                <a:sym typeface="Inter Light"/>
              </a:rPr>
              <a:t> </a:t>
            </a:r>
            <a:r>
              <a:rPr lang="en-US" sz="1200" dirty="0" err="1">
                <a:solidFill>
                  <a:schemeClr val="lt1"/>
                </a:solidFill>
                <a:latin typeface="Inter Light"/>
                <a:ea typeface="Inter Light"/>
                <a:cs typeface="Inter Light"/>
                <a:sym typeface="Inter Light"/>
              </a:rPr>
              <a:t>zamanlamayla</a:t>
            </a:r>
            <a:r>
              <a:rPr lang="en-US" sz="1200" dirty="0">
                <a:solidFill>
                  <a:schemeClr val="lt1"/>
                </a:solidFill>
                <a:latin typeface="Inter Light"/>
                <a:ea typeface="Inter Light"/>
                <a:cs typeface="Inter Light"/>
                <a:sym typeface="Inter Light"/>
              </a:rPr>
              <a:t> </a:t>
            </a:r>
            <a:r>
              <a:rPr lang="en-US" sz="1200" dirty="0" err="1">
                <a:solidFill>
                  <a:schemeClr val="lt1"/>
                </a:solidFill>
                <a:latin typeface="Inter Light"/>
                <a:ea typeface="Inter Light"/>
                <a:cs typeface="Inter Light"/>
                <a:sym typeface="Inter Light"/>
              </a:rPr>
              <a:t>işlem</a:t>
            </a:r>
            <a:r>
              <a:rPr lang="en-US" sz="1200" dirty="0">
                <a:solidFill>
                  <a:schemeClr val="lt1"/>
                </a:solidFill>
                <a:latin typeface="Inter Light"/>
                <a:ea typeface="Inter Light"/>
                <a:cs typeface="Inter Light"/>
                <a:sym typeface="Inter Light"/>
              </a:rPr>
              <a:t> </a:t>
            </a:r>
            <a:r>
              <a:rPr lang="en-US" sz="1200" dirty="0" err="1">
                <a:solidFill>
                  <a:schemeClr val="lt1"/>
                </a:solidFill>
                <a:latin typeface="Inter Light"/>
                <a:ea typeface="Inter Light"/>
                <a:cs typeface="Inter Light"/>
                <a:sym typeface="Inter Light"/>
              </a:rPr>
              <a:t>açabilirsiniz</a:t>
            </a:r>
            <a:r>
              <a:rPr lang="en-US" sz="1200" dirty="0">
                <a:solidFill>
                  <a:schemeClr val="lt1"/>
                </a:solidFill>
                <a:latin typeface="Inter Light"/>
                <a:ea typeface="Inter Light"/>
                <a:cs typeface="Inter Light"/>
                <a:sym typeface="Inter Light"/>
              </a:rPr>
              <a:t>.</a:t>
            </a:r>
          </a:p>
          <a:p>
            <a:pPr marL="171450" marR="0" lvl="0" indent="-171450" algn="just" rtl="0">
              <a:lnSpc>
                <a:spcPct val="150000"/>
              </a:lnSpc>
              <a:spcBef>
                <a:spcPts val="0"/>
              </a:spcBef>
              <a:spcAft>
                <a:spcPts val="0"/>
              </a:spcAft>
              <a:buClr>
                <a:schemeClr val="bg1"/>
              </a:buClr>
              <a:buFont typeface="Arial" panose="020B0604020202020204" pitchFamily="34" charset="0"/>
              <a:buChar char="•"/>
            </a:pPr>
            <a:r>
              <a:rPr lang="en-US" sz="1200" dirty="0" err="1">
                <a:solidFill>
                  <a:schemeClr val="lt1"/>
                </a:solidFill>
                <a:latin typeface="Inter Light"/>
                <a:ea typeface="Inter Light"/>
                <a:cs typeface="Inter Light"/>
                <a:sym typeface="Inter Light"/>
              </a:rPr>
              <a:t>Profesyonel</a:t>
            </a:r>
            <a:r>
              <a:rPr lang="en-US" sz="1200" dirty="0">
                <a:solidFill>
                  <a:schemeClr val="lt1"/>
                </a:solidFill>
                <a:latin typeface="Inter Light"/>
                <a:ea typeface="Inter Light"/>
                <a:cs typeface="Inter Light"/>
                <a:sym typeface="Inter Light"/>
              </a:rPr>
              <a:t> </a:t>
            </a:r>
            <a:r>
              <a:rPr lang="en-US" sz="1200" dirty="0" err="1">
                <a:solidFill>
                  <a:schemeClr val="lt1"/>
                </a:solidFill>
                <a:latin typeface="Inter Light"/>
                <a:ea typeface="Inter Light"/>
                <a:cs typeface="Inter Light"/>
                <a:sym typeface="Inter Light"/>
              </a:rPr>
              <a:t>trader'ların</a:t>
            </a:r>
            <a:r>
              <a:rPr lang="en-US" sz="1200" dirty="0">
                <a:solidFill>
                  <a:schemeClr val="lt1"/>
                </a:solidFill>
                <a:latin typeface="Inter Light"/>
                <a:ea typeface="Inter Light"/>
                <a:cs typeface="Inter Light"/>
                <a:sym typeface="Inter Light"/>
              </a:rPr>
              <a:t> </a:t>
            </a:r>
            <a:r>
              <a:rPr lang="en-US" sz="1200" dirty="0" err="1">
                <a:solidFill>
                  <a:schemeClr val="lt1"/>
                </a:solidFill>
                <a:latin typeface="Inter Light"/>
                <a:ea typeface="Inter Light"/>
                <a:cs typeface="Inter Light"/>
                <a:sym typeface="Inter Light"/>
              </a:rPr>
              <a:t>stratejilerini</a:t>
            </a:r>
            <a:r>
              <a:rPr lang="en-US" sz="1200" dirty="0">
                <a:solidFill>
                  <a:schemeClr val="lt1"/>
                </a:solidFill>
                <a:latin typeface="Inter Light"/>
                <a:ea typeface="Inter Light"/>
                <a:cs typeface="Inter Light"/>
                <a:sym typeface="Inter Light"/>
              </a:rPr>
              <a:t> </a:t>
            </a:r>
            <a:r>
              <a:rPr lang="en-US" sz="1200" dirty="0" err="1">
                <a:solidFill>
                  <a:schemeClr val="lt1"/>
                </a:solidFill>
                <a:latin typeface="Inter Light"/>
                <a:ea typeface="Inter Light"/>
                <a:cs typeface="Inter Light"/>
                <a:sym typeface="Inter Light"/>
              </a:rPr>
              <a:t>aynı</a:t>
            </a:r>
            <a:r>
              <a:rPr lang="en-US" sz="1200" dirty="0">
                <a:solidFill>
                  <a:schemeClr val="lt1"/>
                </a:solidFill>
                <a:latin typeface="Inter Light"/>
                <a:ea typeface="Inter Light"/>
                <a:cs typeface="Inter Light"/>
                <a:sym typeface="Inter Light"/>
              </a:rPr>
              <a:t> </a:t>
            </a:r>
            <a:r>
              <a:rPr lang="en-US" sz="1200" dirty="0" err="1">
                <a:solidFill>
                  <a:schemeClr val="lt1"/>
                </a:solidFill>
                <a:latin typeface="Inter Light"/>
                <a:ea typeface="Inter Light"/>
                <a:cs typeface="Inter Light"/>
                <a:sym typeface="Inter Light"/>
              </a:rPr>
              <a:t>anda</a:t>
            </a:r>
            <a:r>
              <a:rPr lang="en-US" sz="1200" dirty="0">
                <a:solidFill>
                  <a:schemeClr val="lt1"/>
                </a:solidFill>
                <a:latin typeface="Inter Light"/>
                <a:ea typeface="Inter Light"/>
                <a:cs typeface="Inter Light"/>
                <a:sym typeface="Inter Light"/>
              </a:rPr>
              <a:t> </a:t>
            </a:r>
            <a:r>
              <a:rPr lang="en-US" sz="1200" dirty="0" err="1">
                <a:solidFill>
                  <a:schemeClr val="lt1"/>
                </a:solidFill>
                <a:latin typeface="Inter Light"/>
                <a:ea typeface="Inter Light"/>
                <a:cs typeface="Inter Light"/>
                <a:sym typeface="Inter Light"/>
              </a:rPr>
              <a:t>uygulayabilirsiniz</a:t>
            </a:r>
            <a:r>
              <a:rPr lang="en-US" sz="1200" dirty="0">
                <a:solidFill>
                  <a:schemeClr val="lt1"/>
                </a:solidFill>
                <a:latin typeface="Inter Light"/>
                <a:ea typeface="Inter Light"/>
                <a:cs typeface="Inter Light"/>
                <a:sym typeface="Inter Light"/>
              </a:rPr>
              <a:t>.</a:t>
            </a:r>
          </a:p>
          <a:p>
            <a:pPr marL="171450" marR="0" lvl="0" indent="-171450" algn="just" rtl="0">
              <a:lnSpc>
                <a:spcPct val="150000"/>
              </a:lnSpc>
              <a:spcBef>
                <a:spcPts val="0"/>
              </a:spcBef>
              <a:spcAft>
                <a:spcPts val="0"/>
              </a:spcAft>
              <a:buClr>
                <a:schemeClr val="bg1"/>
              </a:buClr>
              <a:buFont typeface="Arial" panose="020B0604020202020204" pitchFamily="34" charset="0"/>
              <a:buChar char="•"/>
            </a:pPr>
            <a:r>
              <a:rPr lang="en-US" sz="1200" dirty="0" err="1">
                <a:solidFill>
                  <a:schemeClr val="lt1"/>
                </a:solidFill>
                <a:latin typeface="Inter Light"/>
                <a:ea typeface="Inter Light"/>
                <a:cs typeface="Inter Light"/>
                <a:sym typeface="Inter Light"/>
              </a:rPr>
              <a:t>Hızlı</a:t>
            </a:r>
            <a:r>
              <a:rPr lang="en-US" sz="1200" dirty="0">
                <a:solidFill>
                  <a:schemeClr val="lt1"/>
                </a:solidFill>
                <a:latin typeface="Inter Light"/>
                <a:ea typeface="Inter Light"/>
                <a:cs typeface="Inter Light"/>
                <a:sym typeface="Inter Light"/>
              </a:rPr>
              <a:t> </a:t>
            </a:r>
            <a:r>
              <a:rPr lang="en-US" sz="1200" dirty="0" err="1">
                <a:solidFill>
                  <a:schemeClr val="lt1"/>
                </a:solidFill>
                <a:latin typeface="Inter Light"/>
                <a:ea typeface="Inter Light"/>
                <a:cs typeface="Inter Light"/>
                <a:sym typeface="Inter Light"/>
              </a:rPr>
              <a:t>ve</a:t>
            </a:r>
            <a:r>
              <a:rPr lang="en-US" sz="1200" dirty="0">
                <a:solidFill>
                  <a:schemeClr val="lt1"/>
                </a:solidFill>
                <a:latin typeface="Inter Light"/>
                <a:ea typeface="Inter Light"/>
                <a:cs typeface="Inter Light"/>
                <a:sym typeface="Inter Light"/>
              </a:rPr>
              <a:t> </a:t>
            </a:r>
            <a:r>
              <a:rPr lang="en-US" sz="1200" dirty="0" err="1">
                <a:solidFill>
                  <a:schemeClr val="lt1"/>
                </a:solidFill>
                <a:latin typeface="Inter Light"/>
                <a:ea typeface="Inter Light"/>
                <a:cs typeface="Inter Light"/>
                <a:sym typeface="Inter Light"/>
              </a:rPr>
              <a:t>doğru</a:t>
            </a:r>
            <a:r>
              <a:rPr lang="en-US" sz="1200" dirty="0">
                <a:solidFill>
                  <a:schemeClr val="lt1"/>
                </a:solidFill>
                <a:latin typeface="Inter Light"/>
                <a:ea typeface="Inter Light"/>
                <a:cs typeface="Inter Light"/>
                <a:sym typeface="Inter Light"/>
              </a:rPr>
              <a:t> </a:t>
            </a:r>
            <a:r>
              <a:rPr lang="en-US" sz="1200" dirty="0" err="1">
                <a:solidFill>
                  <a:schemeClr val="lt1"/>
                </a:solidFill>
                <a:latin typeface="Inter Light"/>
                <a:ea typeface="Inter Light"/>
                <a:cs typeface="Inter Light"/>
                <a:sym typeface="Inter Light"/>
              </a:rPr>
              <a:t>kararlar</a:t>
            </a:r>
            <a:r>
              <a:rPr lang="en-US" sz="1200" dirty="0">
                <a:solidFill>
                  <a:schemeClr val="lt1"/>
                </a:solidFill>
                <a:latin typeface="Inter Light"/>
                <a:ea typeface="Inter Light"/>
                <a:cs typeface="Inter Light"/>
                <a:sym typeface="Inter Light"/>
              </a:rPr>
              <a:t> </a:t>
            </a:r>
            <a:r>
              <a:rPr lang="en-US" sz="1200" dirty="0" err="1">
                <a:solidFill>
                  <a:schemeClr val="lt1"/>
                </a:solidFill>
                <a:latin typeface="Inter Light"/>
                <a:ea typeface="Inter Light"/>
                <a:cs typeface="Inter Light"/>
                <a:sym typeface="Inter Light"/>
              </a:rPr>
              <a:t>almanıza</a:t>
            </a:r>
            <a:r>
              <a:rPr lang="en-US" sz="1200" dirty="0">
                <a:solidFill>
                  <a:schemeClr val="lt1"/>
                </a:solidFill>
                <a:latin typeface="Inter Light"/>
                <a:ea typeface="Inter Light"/>
                <a:cs typeface="Inter Light"/>
                <a:sym typeface="Inter Light"/>
              </a:rPr>
              <a:t> </a:t>
            </a:r>
            <a:r>
              <a:rPr lang="en-US" sz="1200" dirty="0" err="1">
                <a:solidFill>
                  <a:schemeClr val="lt1"/>
                </a:solidFill>
                <a:latin typeface="Inter Light"/>
                <a:ea typeface="Inter Light"/>
                <a:cs typeface="Inter Light"/>
                <a:sym typeface="Inter Light"/>
              </a:rPr>
              <a:t>yardımcı</a:t>
            </a:r>
            <a:r>
              <a:rPr lang="en-US" sz="1200" dirty="0">
                <a:solidFill>
                  <a:schemeClr val="lt1"/>
                </a:solidFill>
                <a:latin typeface="Inter Light"/>
                <a:ea typeface="Inter Light"/>
                <a:cs typeface="Inter Light"/>
                <a:sym typeface="Inter Light"/>
              </a:rPr>
              <a:t> </a:t>
            </a:r>
            <a:r>
              <a:rPr lang="en-US" sz="1200" dirty="0" err="1">
                <a:solidFill>
                  <a:schemeClr val="lt1"/>
                </a:solidFill>
                <a:latin typeface="Inter Light"/>
                <a:ea typeface="Inter Light"/>
                <a:cs typeface="Inter Light"/>
                <a:sym typeface="Inter Light"/>
              </a:rPr>
              <a:t>olur</a:t>
            </a:r>
            <a:r>
              <a:rPr lang="en-US" sz="1200" dirty="0">
                <a:solidFill>
                  <a:schemeClr val="lt1"/>
                </a:solidFill>
                <a:latin typeface="Inter Light"/>
                <a:ea typeface="Inter Light"/>
                <a:cs typeface="Inter Light"/>
                <a:sym typeface="Inter Light"/>
              </a:rPr>
              <a:t>, </a:t>
            </a:r>
            <a:r>
              <a:rPr lang="en-US" sz="1200" dirty="0" err="1">
                <a:solidFill>
                  <a:schemeClr val="lt1"/>
                </a:solidFill>
                <a:latin typeface="Inter Light"/>
                <a:ea typeface="Inter Light"/>
                <a:cs typeface="Inter Light"/>
                <a:sym typeface="Inter Light"/>
              </a:rPr>
              <a:t>özellikle</a:t>
            </a:r>
            <a:r>
              <a:rPr lang="en-US" sz="1200" dirty="0">
                <a:solidFill>
                  <a:schemeClr val="lt1"/>
                </a:solidFill>
                <a:latin typeface="Inter Light"/>
                <a:ea typeface="Inter Light"/>
                <a:cs typeface="Inter Light"/>
                <a:sym typeface="Inter Light"/>
              </a:rPr>
              <a:t> </a:t>
            </a:r>
            <a:r>
              <a:rPr lang="en-US" sz="1200" dirty="0" err="1">
                <a:solidFill>
                  <a:schemeClr val="lt1"/>
                </a:solidFill>
                <a:latin typeface="Inter Light"/>
                <a:ea typeface="Inter Light"/>
                <a:cs typeface="Inter Light"/>
                <a:sym typeface="Inter Light"/>
              </a:rPr>
              <a:t>piyasa</a:t>
            </a:r>
            <a:r>
              <a:rPr lang="en-US" sz="1200" dirty="0">
                <a:solidFill>
                  <a:schemeClr val="lt1"/>
                </a:solidFill>
                <a:latin typeface="Inter Light"/>
                <a:ea typeface="Inter Light"/>
                <a:cs typeface="Inter Light"/>
                <a:sym typeface="Inter Light"/>
              </a:rPr>
              <a:t> </a:t>
            </a:r>
            <a:r>
              <a:rPr lang="en-US" sz="1200" dirty="0" err="1">
                <a:solidFill>
                  <a:schemeClr val="lt1"/>
                </a:solidFill>
                <a:latin typeface="Inter Light"/>
                <a:ea typeface="Inter Light"/>
                <a:cs typeface="Inter Light"/>
                <a:sym typeface="Inter Light"/>
              </a:rPr>
              <a:t>çok</a:t>
            </a:r>
            <a:r>
              <a:rPr lang="en-US" sz="1200" dirty="0">
                <a:solidFill>
                  <a:schemeClr val="lt1"/>
                </a:solidFill>
                <a:latin typeface="Inter Light"/>
                <a:ea typeface="Inter Light"/>
                <a:cs typeface="Inter Light"/>
                <a:sym typeface="Inter Light"/>
              </a:rPr>
              <a:t> </a:t>
            </a:r>
            <a:r>
              <a:rPr lang="en-US" sz="1200" dirty="0" err="1">
                <a:solidFill>
                  <a:schemeClr val="lt1"/>
                </a:solidFill>
                <a:latin typeface="Inter Light"/>
                <a:ea typeface="Inter Light"/>
                <a:cs typeface="Inter Light"/>
                <a:sym typeface="Inter Light"/>
              </a:rPr>
              <a:t>oynak</a:t>
            </a:r>
            <a:r>
              <a:rPr lang="en-US" sz="1200" dirty="0">
                <a:solidFill>
                  <a:schemeClr val="lt1"/>
                </a:solidFill>
                <a:latin typeface="Inter Light"/>
                <a:ea typeface="Inter Light"/>
                <a:cs typeface="Inter Light"/>
                <a:sym typeface="Inter Light"/>
              </a:rPr>
              <a:t> </a:t>
            </a:r>
            <a:r>
              <a:rPr lang="en-US" sz="1200" dirty="0" err="1">
                <a:solidFill>
                  <a:schemeClr val="lt1"/>
                </a:solidFill>
                <a:latin typeface="Inter Light"/>
                <a:ea typeface="Inter Light"/>
                <a:cs typeface="Inter Light"/>
                <a:sym typeface="Inter Light"/>
              </a:rPr>
              <a:t>olduğunda</a:t>
            </a:r>
            <a:r>
              <a:rPr lang="tr-TR" sz="1200" dirty="0">
                <a:solidFill>
                  <a:schemeClr val="lt1"/>
                </a:solidFill>
                <a:latin typeface="Inter Light"/>
                <a:ea typeface="Inter Light"/>
                <a:cs typeface="Inter Light"/>
                <a:sym typeface="Inter Light"/>
              </a:rPr>
              <a:t>.</a:t>
            </a:r>
            <a:endParaRPr dirty="0"/>
          </a:p>
        </p:txBody>
      </p:sp>
      <p:sp>
        <p:nvSpPr>
          <p:cNvPr id="161" name="Google Shape;161;p30"/>
          <p:cNvSpPr txBox="1"/>
          <p:nvPr/>
        </p:nvSpPr>
        <p:spPr>
          <a:xfrm>
            <a:off x="507170" y="5531342"/>
            <a:ext cx="1875106" cy="523220"/>
          </a:xfrm>
          <a:prstGeom prst="rect">
            <a:avLst/>
          </a:prstGeom>
          <a:noFill/>
          <a:ln>
            <a:noFill/>
          </a:ln>
        </p:spPr>
        <p:txBody>
          <a:bodyPr spcFirstLastPara="1" wrap="square" lIns="91425" tIns="45700" rIns="91425" bIns="45700" anchor="t" anchorCtr="0">
            <a:spAutoFit/>
          </a:bodyPr>
          <a:lstStyle/>
          <a:p>
            <a:r>
              <a:rPr lang="tr-TR" b="1" dirty="0">
                <a:solidFill>
                  <a:schemeClr val="bg1"/>
                </a:solidFill>
                <a:latin typeface="Inter Light" panose="020B0604020202020204" charset="0"/>
                <a:ea typeface="Inter Light" panose="020B0604020202020204" charset="0"/>
              </a:rPr>
              <a:t>📊 Forex Sinyali Nasıl Üretilir?</a:t>
            </a:r>
          </a:p>
        </p:txBody>
      </p:sp>
      <p:sp>
        <p:nvSpPr>
          <p:cNvPr id="162" name="Google Shape;162;p30"/>
          <p:cNvSpPr txBox="1"/>
          <p:nvPr/>
        </p:nvSpPr>
        <p:spPr>
          <a:xfrm>
            <a:off x="2577746" y="5337435"/>
            <a:ext cx="5569558" cy="923289"/>
          </a:xfrm>
          <a:prstGeom prst="rect">
            <a:avLst/>
          </a:prstGeom>
          <a:noFill/>
          <a:ln>
            <a:noFill/>
          </a:ln>
        </p:spPr>
        <p:txBody>
          <a:bodyPr spcFirstLastPara="1" wrap="square" lIns="91425" tIns="45700" rIns="91425" bIns="45700" anchor="t" anchorCtr="0">
            <a:spAutoFit/>
          </a:bodyPr>
          <a:lstStyle/>
          <a:p>
            <a:pPr marL="171450" marR="0" lvl="0" indent="-171450" algn="just" rtl="0">
              <a:lnSpc>
                <a:spcPct val="150000"/>
              </a:lnSpc>
              <a:spcBef>
                <a:spcPts val="0"/>
              </a:spcBef>
              <a:spcAft>
                <a:spcPts val="0"/>
              </a:spcAft>
              <a:buClr>
                <a:schemeClr val="bg1"/>
              </a:buClr>
              <a:buFont typeface="Arial" panose="020B0604020202020204" pitchFamily="34" charset="0"/>
              <a:buChar char="•"/>
            </a:pPr>
            <a:r>
              <a:rPr lang="en-US" sz="1200" dirty="0">
                <a:solidFill>
                  <a:schemeClr val="lt1"/>
                </a:solidFill>
                <a:latin typeface="Inter Light" panose="020B0604020202020204" charset="0"/>
                <a:ea typeface="Inter Light" panose="020B0604020202020204" charset="0"/>
                <a:cs typeface="Inter Light"/>
                <a:sym typeface="Inter Light"/>
              </a:rPr>
              <a:t>Teknik </a:t>
            </a:r>
            <a:r>
              <a:rPr lang="en-US" sz="1200" dirty="0" err="1">
                <a:solidFill>
                  <a:schemeClr val="lt1"/>
                </a:solidFill>
                <a:latin typeface="Inter Light" panose="020B0604020202020204" charset="0"/>
                <a:ea typeface="Inter Light" panose="020B0604020202020204" charset="0"/>
                <a:cs typeface="Inter Light"/>
                <a:sym typeface="Inter Light"/>
              </a:rPr>
              <a:t>analiz</a:t>
            </a:r>
            <a:r>
              <a:rPr lang="en-US" sz="1200" dirty="0">
                <a:solidFill>
                  <a:schemeClr val="lt1"/>
                </a:solidFill>
                <a:latin typeface="Inter Light" panose="020B0604020202020204" charset="0"/>
                <a:ea typeface="Inter Light" panose="020B0604020202020204" charset="0"/>
                <a:cs typeface="Inter Light"/>
                <a:sym typeface="Inter Light"/>
              </a:rPr>
              <a:t> (</a:t>
            </a:r>
            <a:r>
              <a:rPr lang="en-US" sz="1200" dirty="0" err="1">
                <a:solidFill>
                  <a:schemeClr val="lt1"/>
                </a:solidFill>
                <a:latin typeface="Inter Light" panose="020B0604020202020204" charset="0"/>
                <a:ea typeface="Inter Light" panose="020B0604020202020204" charset="0"/>
                <a:cs typeface="Inter Light"/>
                <a:sym typeface="Inter Light"/>
              </a:rPr>
              <a:t>grafik</a:t>
            </a:r>
            <a:r>
              <a:rPr lang="en-US" sz="1200" dirty="0">
                <a:solidFill>
                  <a:schemeClr val="lt1"/>
                </a:solidFill>
                <a:latin typeface="Inter Light" panose="020B0604020202020204" charset="0"/>
                <a:ea typeface="Inter Light" panose="020B0604020202020204" charset="0"/>
                <a:cs typeface="Inter Light"/>
                <a:sym typeface="Inter Light"/>
              </a:rPr>
              <a:t> </a:t>
            </a:r>
            <a:r>
              <a:rPr lang="en-US" sz="1200" dirty="0" err="1">
                <a:solidFill>
                  <a:schemeClr val="lt1"/>
                </a:solidFill>
                <a:latin typeface="Inter Light" panose="020B0604020202020204" charset="0"/>
                <a:ea typeface="Inter Light" panose="020B0604020202020204" charset="0"/>
                <a:cs typeface="Inter Light"/>
                <a:sym typeface="Inter Light"/>
              </a:rPr>
              <a:t>ve</a:t>
            </a:r>
            <a:r>
              <a:rPr lang="en-US" sz="1200" dirty="0">
                <a:solidFill>
                  <a:schemeClr val="lt1"/>
                </a:solidFill>
                <a:latin typeface="Inter Light" panose="020B0604020202020204" charset="0"/>
                <a:ea typeface="Inter Light" panose="020B0604020202020204" charset="0"/>
                <a:cs typeface="Inter Light"/>
                <a:sym typeface="Inter Light"/>
              </a:rPr>
              <a:t> </a:t>
            </a:r>
            <a:r>
              <a:rPr lang="en-US" sz="1200" dirty="0" err="1">
                <a:solidFill>
                  <a:schemeClr val="lt1"/>
                </a:solidFill>
                <a:latin typeface="Inter Light" panose="020B0604020202020204" charset="0"/>
                <a:ea typeface="Inter Light" panose="020B0604020202020204" charset="0"/>
                <a:cs typeface="Inter Light"/>
                <a:sym typeface="Inter Light"/>
              </a:rPr>
              <a:t>göstergeler</a:t>
            </a:r>
            <a:r>
              <a:rPr lang="en-US" sz="1200" dirty="0">
                <a:solidFill>
                  <a:schemeClr val="lt1"/>
                </a:solidFill>
                <a:latin typeface="Inter Light" panose="020B0604020202020204" charset="0"/>
                <a:ea typeface="Inter Light" panose="020B0604020202020204" charset="0"/>
                <a:cs typeface="Inter Light"/>
                <a:sym typeface="Inter Light"/>
              </a:rPr>
              <a:t>)</a:t>
            </a:r>
            <a:r>
              <a:rPr lang="tr-TR" sz="1200" dirty="0">
                <a:solidFill>
                  <a:schemeClr val="lt1"/>
                </a:solidFill>
                <a:latin typeface="Inter Light" panose="020B0604020202020204" charset="0"/>
                <a:ea typeface="Inter Light" panose="020B0604020202020204" charset="0"/>
                <a:cs typeface="Inter Light"/>
                <a:sym typeface="Inter Light"/>
              </a:rPr>
              <a:t>.</a:t>
            </a:r>
            <a:endParaRPr lang="en-US" sz="1200" dirty="0">
              <a:solidFill>
                <a:schemeClr val="lt1"/>
              </a:solidFill>
              <a:latin typeface="Inter Light" panose="020B0604020202020204" charset="0"/>
              <a:ea typeface="Inter Light" panose="020B0604020202020204" charset="0"/>
              <a:cs typeface="Inter Light"/>
              <a:sym typeface="Inter Light"/>
            </a:endParaRPr>
          </a:p>
          <a:p>
            <a:pPr marL="171450" marR="0" lvl="0" indent="-171450" algn="just" rtl="0">
              <a:lnSpc>
                <a:spcPct val="150000"/>
              </a:lnSpc>
              <a:spcBef>
                <a:spcPts val="0"/>
              </a:spcBef>
              <a:spcAft>
                <a:spcPts val="0"/>
              </a:spcAft>
              <a:buClr>
                <a:schemeClr val="bg1"/>
              </a:buClr>
              <a:buFont typeface="Arial" panose="020B0604020202020204" pitchFamily="34" charset="0"/>
              <a:buChar char="•"/>
            </a:pPr>
            <a:r>
              <a:rPr lang="en-US" sz="1200" dirty="0" err="1">
                <a:solidFill>
                  <a:schemeClr val="lt1"/>
                </a:solidFill>
                <a:latin typeface="Inter Light" panose="020B0604020202020204" charset="0"/>
                <a:ea typeface="Inter Light" panose="020B0604020202020204" charset="0"/>
                <a:cs typeface="Inter Light"/>
                <a:sym typeface="Inter Light"/>
              </a:rPr>
              <a:t>Temel</a:t>
            </a:r>
            <a:r>
              <a:rPr lang="en-US" sz="1200" dirty="0">
                <a:solidFill>
                  <a:schemeClr val="lt1"/>
                </a:solidFill>
                <a:latin typeface="Inter Light" panose="020B0604020202020204" charset="0"/>
                <a:ea typeface="Inter Light" panose="020B0604020202020204" charset="0"/>
                <a:cs typeface="Inter Light"/>
                <a:sym typeface="Inter Light"/>
              </a:rPr>
              <a:t> </a:t>
            </a:r>
            <a:r>
              <a:rPr lang="en-US" sz="1200" dirty="0" err="1">
                <a:solidFill>
                  <a:schemeClr val="lt1"/>
                </a:solidFill>
                <a:latin typeface="Inter Light" panose="020B0604020202020204" charset="0"/>
                <a:ea typeface="Inter Light" panose="020B0604020202020204" charset="0"/>
                <a:cs typeface="Inter Light"/>
                <a:sym typeface="Inter Light"/>
              </a:rPr>
              <a:t>analiz</a:t>
            </a:r>
            <a:r>
              <a:rPr lang="en-US" sz="1200" dirty="0">
                <a:solidFill>
                  <a:schemeClr val="lt1"/>
                </a:solidFill>
                <a:latin typeface="Inter Light" panose="020B0604020202020204" charset="0"/>
                <a:ea typeface="Inter Light" panose="020B0604020202020204" charset="0"/>
                <a:cs typeface="Inter Light"/>
                <a:sym typeface="Inter Light"/>
              </a:rPr>
              <a:t> (</a:t>
            </a:r>
            <a:r>
              <a:rPr lang="en-US" sz="1200" dirty="0" err="1">
                <a:solidFill>
                  <a:schemeClr val="lt1"/>
                </a:solidFill>
                <a:latin typeface="Inter Light" panose="020B0604020202020204" charset="0"/>
                <a:ea typeface="Inter Light" panose="020B0604020202020204" charset="0"/>
                <a:cs typeface="Inter Light"/>
                <a:sym typeface="Inter Light"/>
              </a:rPr>
              <a:t>ekonomik</a:t>
            </a:r>
            <a:r>
              <a:rPr lang="en-US" sz="1200" dirty="0">
                <a:solidFill>
                  <a:schemeClr val="lt1"/>
                </a:solidFill>
                <a:latin typeface="Inter Light" panose="020B0604020202020204" charset="0"/>
                <a:ea typeface="Inter Light" panose="020B0604020202020204" charset="0"/>
                <a:cs typeface="Inter Light"/>
                <a:sym typeface="Inter Light"/>
              </a:rPr>
              <a:t> </a:t>
            </a:r>
            <a:r>
              <a:rPr lang="en-US" sz="1200" dirty="0" err="1">
                <a:solidFill>
                  <a:schemeClr val="lt1"/>
                </a:solidFill>
                <a:latin typeface="Inter Light" panose="020B0604020202020204" charset="0"/>
                <a:ea typeface="Inter Light" panose="020B0604020202020204" charset="0"/>
                <a:cs typeface="Inter Light"/>
                <a:sym typeface="Inter Light"/>
              </a:rPr>
              <a:t>haberler</a:t>
            </a:r>
            <a:r>
              <a:rPr lang="en-US" sz="1200" dirty="0">
                <a:solidFill>
                  <a:schemeClr val="lt1"/>
                </a:solidFill>
                <a:latin typeface="Inter Light" panose="020B0604020202020204" charset="0"/>
                <a:ea typeface="Inter Light" panose="020B0604020202020204" charset="0"/>
                <a:cs typeface="Inter Light"/>
                <a:sym typeface="Inter Light"/>
              </a:rPr>
              <a:t>, </a:t>
            </a:r>
            <a:r>
              <a:rPr lang="en-US" sz="1200" dirty="0" err="1">
                <a:solidFill>
                  <a:schemeClr val="lt1"/>
                </a:solidFill>
                <a:latin typeface="Inter Light" panose="020B0604020202020204" charset="0"/>
                <a:ea typeface="Inter Light" panose="020B0604020202020204" charset="0"/>
                <a:cs typeface="Inter Light"/>
                <a:sym typeface="Inter Light"/>
              </a:rPr>
              <a:t>veri</a:t>
            </a:r>
            <a:r>
              <a:rPr lang="en-US" sz="1200" dirty="0">
                <a:solidFill>
                  <a:schemeClr val="lt1"/>
                </a:solidFill>
                <a:latin typeface="Inter Light" panose="020B0604020202020204" charset="0"/>
                <a:ea typeface="Inter Light" panose="020B0604020202020204" charset="0"/>
                <a:cs typeface="Inter Light"/>
                <a:sym typeface="Inter Light"/>
              </a:rPr>
              <a:t> </a:t>
            </a:r>
            <a:r>
              <a:rPr lang="en-US" sz="1200" dirty="0" err="1">
                <a:solidFill>
                  <a:schemeClr val="lt1"/>
                </a:solidFill>
                <a:latin typeface="Inter Light" panose="020B0604020202020204" charset="0"/>
                <a:ea typeface="Inter Light" panose="020B0604020202020204" charset="0"/>
                <a:cs typeface="Inter Light"/>
                <a:sym typeface="Inter Light"/>
              </a:rPr>
              <a:t>açıklamaları</a:t>
            </a:r>
            <a:r>
              <a:rPr lang="en-US" sz="1200" dirty="0">
                <a:solidFill>
                  <a:schemeClr val="lt1"/>
                </a:solidFill>
                <a:latin typeface="Inter Light" panose="020B0604020202020204" charset="0"/>
                <a:ea typeface="Inter Light" panose="020B0604020202020204" charset="0"/>
                <a:cs typeface="Inter Light"/>
                <a:sym typeface="Inter Light"/>
              </a:rPr>
              <a:t>)</a:t>
            </a:r>
            <a:r>
              <a:rPr lang="tr-TR" sz="1200" dirty="0">
                <a:solidFill>
                  <a:schemeClr val="lt1"/>
                </a:solidFill>
                <a:latin typeface="Inter Light" panose="020B0604020202020204" charset="0"/>
                <a:ea typeface="Inter Light" panose="020B0604020202020204" charset="0"/>
                <a:cs typeface="Inter Light"/>
                <a:sym typeface="Inter Light"/>
              </a:rPr>
              <a:t>.</a:t>
            </a:r>
            <a:endParaRPr lang="en-US" sz="1200" dirty="0">
              <a:solidFill>
                <a:schemeClr val="lt1"/>
              </a:solidFill>
              <a:latin typeface="Inter Light" panose="020B0604020202020204" charset="0"/>
              <a:ea typeface="Inter Light" panose="020B0604020202020204" charset="0"/>
              <a:cs typeface="Inter Light"/>
              <a:sym typeface="Inter Light"/>
            </a:endParaRPr>
          </a:p>
          <a:p>
            <a:pPr marL="171450" marR="0" lvl="0" indent="-171450" algn="just" rtl="0">
              <a:lnSpc>
                <a:spcPct val="150000"/>
              </a:lnSpc>
              <a:spcBef>
                <a:spcPts val="0"/>
              </a:spcBef>
              <a:spcAft>
                <a:spcPts val="0"/>
              </a:spcAft>
              <a:buClr>
                <a:schemeClr val="bg1"/>
              </a:buClr>
              <a:buFont typeface="Arial" panose="020B0604020202020204" pitchFamily="34" charset="0"/>
              <a:buChar char="•"/>
            </a:pPr>
            <a:r>
              <a:rPr lang="en-US" sz="1200" dirty="0" err="1">
                <a:solidFill>
                  <a:schemeClr val="lt1"/>
                </a:solidFill>
                <a:latin typeface="Inter Light" panose="020B0604020202020204" charset="0"/>
                <a:ea typeface="Inter Light" panose="020B0604020202020204" charset="0"/>
                <a:cs typeface="Inter Light"/>
                <a:sym typeface="Inter Light"/>
              </a:rPr>
              <a:t>Otomatik</a:t>
            </a:r>
            <a:r>
              <a:rPr lang="en-US" sz="1200" dirty="0">
                <a:solidFill>
                  <a:schemeClr val="lt1"/>
                </a:solidFill>
                <a:latin typeface="Inter Light" panose="020B0604020202020204" charset="0"/>
                <a:ea typeface="Inter Light" panose="020B0604020202020204" charset="0"/>
                <a:cs typeface="Inter Light"/>
                <a:sym typeface="Inter Light"/>
              </a:rPr>
              <a:t> </a:t>
            </a:r>
            <a:r>
              <a:rPr lang="en-US" sz="1200" dirty="0" err="1">
                <a:solidFill>
                  <a:schemeClr val="lt1"/>
                </a:solidFill>
                <a:latin typeface="Inter Light" panose="020B0604020202020204" charset="0"/>
                <a:ea typeface="Inter Light" panose="020B0604020202020204" charset="0"/>
                <a:cs typeface="Inter Light"/>
                <a:sym typeface="Inter Light"/>
              </a:rPr>
              <a:t>sistemler</a:t>
            </a:r>
            <a:r>
              <a:rPr lang="en-US" sz="1200" dirty="0">
                <a:solidFill>
                  <a:schemeClr val="lt1"/>
                </a:solidFill>
                <a:latin typeface="Inter Light" panose="020B0604020202020204" charset="0"/>
                <a:ea typeface="Inter Light" panose="020B0604020202020204" charset="0"/>
                <a:cs typeface="Inter Light"/>
                <a:sym typeface="Inter Light"/>
              </a:rPr>
              <a:t> </a:t>
            </a:r>
            <a:r>
              <a:rPr lang="en-US" sz="1200" dirty="0" err="1">
                <a:solidFill>
                  <a:schemeClr val="lt1"/>
                </a:solidFill>
                <a:latin typeface="Inter Light" panose="020B0604020202020204" charset="0"/>
                <a:ea typeface="Inter Light" panose="020B0604020202020204" charset="0"/>
                <a:cs typeface="Inter Light"/>
                <a:sym typeface="Inter Light"/>
              </a:rPr>
              <a:t>ve</a:t>
            </a:r>
            <a:r>
              <a:rPr lang="en-US" sz="1200" dirty="0">
                <a:solidFill>
                  <a:schemeClr val="lt1"/>
                </a:solidFill>
                <a:latin typeface="Inter Light" panose="020B0604020202020204" charset="0"/>
                <a:ea typeface="Inter Light" panose="020B0604020202020204" charset="0"/>
                <a:cs typeface="Inter Light"/>
                <a:sym typeface="Inter Light"/>
              </a:rPr>
              <a:t> </a:t>
            </a:r>
            <a:r>
              <a:rPr lang="en-US" sz="1200" dirty="0" err="1">
                <a:solidFill>
                  <a:schemeClr val="lt1"/>
                </a:solidFill>
                <a:latin typeface="Inter Light" panose="020B0604020202020204" charset="0"/>
                <a:ea typeface="Inter Light" panose="020B0604020202020204" charset="0"/>
                <a:cs typeface="Inter Light"/>
                <a:sym typeface="Inter Light"/>
              </a:rPr>
              <a:t>robotlar</a:t>
            </a:r>
            <a:r>
              <a:rPr lang="en-US" sz="1200" dirty="0">
                <a:solidFill>
                  <a:schemeClr val="lt1"/>
                </a:solidFill>
                <a:latin typeface="Inter Light" panose="020B0604020202020204" charset="0"/>
                <a:ea typeface="Inter Light" panose="020B0604020202020204" charset="0"/>
                <a:cs typeface="Inter Light"/>
                <a:sym typeface="Inter Light"/>
              </a:rPr>
              <a:t> (</a:t>
            </a:r>
            <a:r>
              <a:rPr lang="en-US" sz="1200" dirty="0" err="1">
                <a:solidFill>
                  <a:schemeClr val="lt1"/>
                </a:solidFill>
                <a:latin typeface="Inter Light" panose="020B0604020202020204" charset="0"/>
                <a:ea typeface="Inter Light" panose="020B0604020202020204" charset="0"/>
                <a:cs typeface="Inter Light"/>
                <a:sym typeface="Inter Light"/>
              </a:rPr>
              <a:t>yapay</a:t>
            </a:r>
            <a:r>
              <a:rPr lang="en-US" sz="1200" dirty="0">
                <a:solidFill>
                  <a:schemeClr val="lt1"/>
                </a:solidFill>
                <a:latin typeface="Inter Light" panose="020B0604020202020204" charset="0"/>
                <a:ea typeface="Inter Light" panose="020B0604020202020204" charset="0"/>
                <a:cs typeface="Inter Light"/>
                <a:sym typeface="Inter Light"/>
              </a:rPr>
              <a:t> </a:t>
            </a:r>
            <a:r>
              <a:rPr lang="en-US" sz="1200" dirty="0" err="1">
                <a:solidFill>
                  <a:schemeClr val="lt1"/>
                </a:solidFill>
                <a:latin typeface="Inter Light" panose="020B0604020202020204" charset="0"/>
                <a:ea typeface="Inter Light" panose="020B0604020202020204" charset="0"/>
                <a:cs typeface="Inter Light"/>
                <a:sym typeface="Inter Light"/>
              </a:rPr>
              <a:t>zeka</a:t>
            </a:r>
            <a:r>
              <a:rPr lang="en-US" sz="1200" dirty="0">
                <a:solidFill>
                  <a:schemeClr val="lt1"/>
                </a:solidFill>
                <a:latin typeface="Inter Light" panose="020B0604020202020204" charset="0"/>
                <a:ea typeface="Inter Light" panose="020B0604020202020204" charset="0"/>
                <a:cs typeface="Inter Light"/>
                <a:sym typeface="Inter Light"/>
              </a:rPr>
              <a:t>/</a:t>
            </a:r>
            <a:r>
              <a:rPr lang="en-US" sz="1200" dirty="0" err="1">
                <a:solidFill>
                  <a:schemeClr val="lt1"/>
                </a:solidFill>
                <a:latin typeface="Inter Light" panose="020B0604020202020204" charset="0"/>
                <a:ea typeface="Inter Light" panose="020B0604020202020204" charset="0"/>
                <a:cs typeface="Inter Light"/>
                <a:sym typeface="Inter Light"/>
              </a:rPr>
              <a:t>algoritmalar</a:t>
            </a:r>
            <a:r>
              <a:rPr lang="en-US" sz="1200" dirty="0">
                <a:solidFill>
                  <a:schemeClr val="lt1"/>
                </a:solidFill>
                <a:latin typeface="Inter Light" panose="020B0604020202020204" charset="0"/>
                <a:ea typeface="Inter Light" panose="020B0604020202020204" charset="0"/>
                <a:cs typeface="Inter Light"/>
                <a:sym typeface="Inter Light"/>
              </a:rPr>
              <a:t>)</a:t>
            </a:r>
            <a:r>
              <a:rPr lang="tr-TR" sz="1200" dirty="0">
                <a:solidFill>
                  <a:schemeClr val="lt1"/>
                </a:solidFill>
                <a:latin typeface="Inter Light" panose="020B0604020202020204" charset="0"/>
                <a:ea typeface="Inter Light" panose="020B0604020202020204" charset="0"/>
                <a:cs typeface="Inter Light"/>
                <a:sym typeface="Inter Light"/>
              </a:rPr>
              <a:t>.</a:t>
            </a:r>
            <a:endParaRPr lang="en-US" dirty="0">
              <a:latin typeface="Inter Light" panose="020B0604020202020204" charset="0"/>
              <a:ea typeface="Inter Light" panose="020B0604020202020204" charset="0"/>
            </a:endParaRPr>
          </a:p>
        </p:txBody>
      </p:sp>
      <p:cxnSp>
        <p:nvCxnSpPr>
          <p:cNvPr id="163" name="Google Shape;163;p30"/>
          <p:cNvCxnSpPr>
            <a:cxnSpLocks/>
          </p:cNvCxnSpPr>
          <p:nvPr/>
        </p:nvCxnSpPr>
        <p:spPr>
          <a:xfrm>
            <a:off x="381000" y="5279674"/>
            <a:ext cx="7971148" cy="0"/>
          </a:xfrm>
          <a:prstGeom prst="straightConnector1">
            <a:avLst/>
          </a:prstGeom>
          <a:noFill/>
          <a:ln w="9525" cap="flat" cmpd="sng">
            <a:solidFill>
              <a:schemeClr val="lt1"/>
            </a:solidFill>
            <a:prstDash val="solid"/>
            <a:miter lim="800000"/>
            <a:headEnd type="none" w="sm" len="sm"/>
            <a:tailEnd type="none" w="sm" len="sm"/>
          </a:ln>
        </p:spPr>
      </p:cxnSp>
      <p:sp>
        <p:nvSpPr>
          <p:cNvPr id="164" name="Google Shape;164;p30"/>
          <p:cNvSpPr txBox="1"/>
          <p:nvPr/>
        </p:nvSpPr>
        <p:spPr>
          <a:xfrm>
            <a:off x="4834840" y="1353107"/>
            <a:ext cx="7100787" cy="738623"/>
          </a:xfrm>
          <a:prstGeom prst="rect">
            <a:avLst/>
          </a:prstGeom>
          <a:noFill/>
          <a:ln>
            <a:noFill/>
          </a:ln>
        </p:spPr>
        <p:txBody>
          <a:bodyPr spcFirstLastPara="1" wrap="square" lIns="91425" tIns="45700" rIns="91425" bIns="45700" anchor="t" anchorCtr="0">
            <a:spAutoFit/>
          </a:bodyPr>
          <a:lstStyle/>
          <a:p>
            <a:pPr marL="0" marR="0" lvl="0" indent="0" algn="just" rtl="0">
              <a:lnSpc>
                <a:spcPct val="150000"/>
              </a:lnSpc>
              <a:spcBef>
                <a:spcPts val="0"/>
              </a:spcBef>
              <a:spcAft>
                <a:spcPts val="0"/>
              </a:spcAft>
              <a:buNone/>
            </a:pPr>
            <a:r>
              <a:rPr lang="tr-TR" b="1" dirty="0">
                <a:solidFill>
                  <a:schemeClr val="bg1"/>
                </a:solidFill>
                <a:latin typeface="Inter Light" panose="020B0604020202020204" charset="0"/>
                <a:ea typeface="Inter Light" panose="020B0604020202020204" charset="0"/>
              </a:rPr>
              <a:t>Forex sinyali</a:t>
            </a:r>
            <a:r>
              <a:rPr lang="tr-TR" dirty="0">
                <a:solidFill>
                  <a:schemeClr val="bg1"/>
                </a:solidFill>
                <a:latin typeface="Inter Light" panose="020B0604020202020204" charset="0"/>
                <a:ea typeface="Inter Light" panose="020B0604020202020204" charset="0"/>
              </a:rPr>
              <a:t>, bir döviz çiftinde ne zaman alım veya satım yapılması gerektiğini gösteren bir ticaret önerisidir.</a:t>
            </a:r>
            <a:endParaRPr sz="1200" dirty="0">
              <a:solidFill>
                <a:schemeClr val="bg1"/>
              </a:solidFill>
              <a:latin typeface="Inter Light" panose="020B0604020202020204" charset="0"/>
              <a:ea typeface="Inter Light" panose="020B0604020202020204" charset="0"/>
            </a:endParaRPr>
          </a:p>
        </p:txBody>
      </p:sp>
      <p:sp>
        <p:nvSpPr>
          <p:cNvPr id="165" name="Google Shape;165;p30"/>
          <p:cNvSpPr/>
          <p:nvPr/>
        </p:nvSpPr>
        <p:spPr>
          <a:xfrm>
            <a:off x="381000" y="1351545"/>
            <a:ext cx="2019869" cy="2019869"/>
          </a:xfrm>
          <a:prstGeom prst="rect">
            <a:avLst/>
          </a:prstGeom>
          <a:gradFill>
            <a:gsLst>
              <a:gs pos="0">
                <a:schemeClr val="dk1"/>
              </a:gs>
              <a:gs pos="100000">
                <a:srgbClr val="3F3F3F"/>
              </a:gs>
            </a:gsLst>
            <a:lin ang="270000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Inter Light"/>
              <a:ea typeface="Inter Light"/>
              <a:cs typeface="Inter Light"/>
              <a:sym typeface="Inter Light"/>
            </a:endParaRPr>
          </a:p>
        </p:txBody>
      </p:sp>
      <p:sp>
        <p:nvSpPr>
          <p:cNvPr id="166" name="Google Shape;166;p30"/>
          <p:cNvSpPr txBox="1"/>
          <p:nvPr/>
        </p:nvSpPr>
        <p:spPr>
          <a:xfrm>
            <a:off x="557667" y="1520828"/>
            <a:ext cx="1629352" cy="461624"/>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tr-TR" sz="2400" dirty="0">
                <a:solidFill>
                  <a:schemeClr val="lt1"/>
                </a:solidFill>
                <a:latin typeface="Inter Light"/>
                <a:ea typeface="Inter Light"/>
                <a:sym typeface="Inter Light"/>
              </a:rPr>
              <a:t>100.000+</a:t>
            </a:r>
            <a:endParaRPr dirty="0"/>
          </a:p>
        </p:txBody>
      </p:sp>
      <p:sp>
        <p:nvSpPr>
          <p:cNvPr id="167" name="Google Shape;167;p30"/>
          <p:cNvSpPr txBox="1"/>
          <p:nvPr/>
        </p:nvSpPr>
        <p:spPr>
          <a:xfrm>
            <a:off x="494533" y="2476212"/>
            <a:ext cx="1799100" cy="738623"/>
          </a:xfrm>
          <a:prstGeom prst="rect">
            <a:avLst/>
          </a:prstGeom>
          <a:noFill/>
          <a:ln>
            <a:noFill/>
          </a:ln>
        </p:spPr>
        <p:txBody>
          <a:bodyPr spcFirstLastPara="1" wrap="square" lIns="91425" tIns="45700" rIns="91425" bIns="45700" anchor="t" anchorCtr="0">
            <a:spAutoFit/>
          </a:bodyPr>
          <a:lstStyle/>
          <a:p>
            <a:pPr algn="ctr"/>
            <a:r>
              <a:rPr lang="tr-TR" dirty="0">
                <a:solidFill>
                  <a:schemeClr val="bg1"/>
                </a:solidFill>
                <a:latin typeface="Inter Light" panose="020B0604020202020204" charset="0"/>
                <a:ea typeface="Inter Light" panose="020B0604020202020204" charset="0"/>
              </a:rPr>
              <a:t>(Dünya çapında her gün sinyal kullanan yatırımcı sayısı)</a:t>
            </a:r>
          </a:p>
        </p:txBody>
      </p:sp>
      <p:sp>
        <p:nvSpPr>
          <p:cNvPr id="168" name="Google Shape;168;p30"/>
          <p:cNvSpPr/>
          <p:nvPr/>
        </p:nvSpPr>
        <p:spPr>
          <a:xfrm>
            <a:off x="2607920" y="1351545"/>
            <a:ext cx="2019869" cy="2019869"/>
          </a:xfrm>
          <a:prstGeom prst="rect">
            <a:avLst/>
          </a:prstGeom>
          <a:gradFill>
            <a:gsLst>
              <a:gs pos="0">
                <a:schemeClr val="accent1"/>
              </a:gs>
              <a:gs pos="100000">
                <a:srgbClr val="EF767F"/>
              </a:gs>
            </a:gsLst>
            <a:lin ang="270000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Inter Light"/>
              <a:ea typeface="Inter Light"/>
              <a:cs typeface="Inter Light"/>
              <a:sym typeface="Inter Light"/>
            </a:endParaRPr>
          </a:p>
        </p:txBody>
      </p:sp>
      <p:sp>
        <p:nvSpPr>
          <p:cNvPr id="169" name="Google Shape;169;p30"/>
          <p:cNvSpPr txBox="1"/>
          <p:nvPr/>
        </p:nvSpPr>
        <p:spPr>
          <a:xfrm>
            <a:off x="2754413" y="1520828"/>
            <a:ext cx="857467" cy="46166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tr-TR" sz="2400" dirty="0">
                <a:solidFill>
                  <a:schemeClr val="lt1"/>
                </a:solidFill>
                <a:latin typeface="Inter Light"/>
                <a:ea typeface="Inter Light"/>
                <a:cs typeface="Inter Light"/>
                <a:sym typeface="Inter Light"/>
              </a:rPr>
              <a:t>28</a:t>
            </a:r>
            <a:r>
              <a:rPr lang="en-US" sz="2400" dirty="0">
                <a:solidFill>
                  <a:schemeClr val="lt1"/>
                </a:solidFill>
                <a:latin typeface="Inter Light"/>
                <a:ea typeface="Inter Light"/>
                <a:cs typeface="Inter Light"/>
                <a:sym typeface="Inter Light"/>
              </a:rPr>
              <a:t>%</a:t>
            </a:r>
            <a:endParaRPr dirty="0"/>
          </a:p>
        </p:txBody>
      </p:sp>
      <p:sp>
        <p:nvSpPr>
          <p:cNvPr id="170" name="Google Shape;170;p30"/>
          <p:cNvSpPr txBox="1"/>
          <p:nvPr/>
        </p:nvSpPr>
        <p:spPr>
          <a:xfrm>
            <a:off x="2659595" y="2462855"/>
            <a:ext cx="1904570" cy="738623"/>
          </a:xfrm>
          <a:prstGeom prst="rect">
            <a:avLst/>
          </a:prstGeom>
          <a:noFill/>
          <a:ln>
            <a:noFill/>
          </a:ln>
        </p:spPr>
        <p:txBody>
          <a:bodyPr spcFirstLastPara="1" wrap="square" lIns="91425" tIns="45700" rIns="91425" bIns="45700" anchor="t" anchorCtr="0">
            <a:spAutoFit/>
          </a:bodyPr>
          <a:lstStyle/>
          <a:p>
            <a:pPr algn="ctr"/>
            <a:r>
              <a:rPr lang="tr-TR" dirty="0">
                <a:solidFill>
                  <a:schemeClr val="bg1"/>
                </a:solidFill>
                <a:latin typeface="Inter Light" panose="020B0604020202020204" charset="0"/>
                <a:ea typeface="Inter Light" panose="020B0604020202020204" charset="0"/>
              </a:rPr>
              <a:t>(Güvenilir sinyallerle yatırımcıların ortalama getiri artışı)</a:t>
            </a:r>
          </a:p>
        </p:txBody>
      </p:sp>
      <p:sp>
        <p:nvSpPr>
          <p:cNvPr id="2" name="TextBox 1">
            <a:extLst>
              <a:ext uri="{FF2B5EF4-FFF2-40B4-BE49-F238E27FC236}">
                <a16:creationId xmlns:a16="http://schemas.microsoft.com/office/drawing/2014/main" id="{064A8972-5081-E508-B803-3F5AC7143AB9}"/>
              </a:ext>
            </a:extLst>
          </p:cNvPr>
          <p:cNvSpPr txBox="1"/>
          <p:nvPr/>
        </p:nvSpPr>
        <p:spPr>
          <a:xfrm>
            <a:off x="848147" y="6537048"/>
            <a:ext cx="10495703" cy="276999"/>
          </a:xfrm>
          <a:prstGeom prst="rect">
            <a:avLst/>
          </a:prstGeom>
          <a:noFill/>
        </p:spPr>
        <p:txBody>
          <a:bodyPr wrap="square" rtlCol="0">
            <a:spAutoFit/>
          </a:bodyPr>
          <a:lstStyle/>
          <a:p>
            <a:r>
              <a:rPr lang="tr-TR" sz="1200" dirty="0">
                <a:latin typeface="Inter Light" panose="020B0604020202020204" charset="0"/>
                <a:ea typeface="Inter Light" panose="020B0604020202020204" charset="0"/>
              </a:rPr>
              <a:t>💡</a:t>
            </a:r>
            <a:r>
              <a:rPr lang="tr-TR" sz="1200" dirty="0">
                <a:solidFill>
                  <a:schemeClr val="bg1"/>
                </a:solidFill>
                <a:latin typeface="Inter Light" panose="020B0604020202020204" charset="0"/>
                <a:ea typeface="Inter Light" panose="020B0604020202020204" charset="0"/>
              </a:rPr>
              <a:t>Forex sinyalleri, zaman, bilgi ve deneyim eksikliği olan yatırımcılar için kazançlı işlemlere açılan bir kapıdır. Doğru sinyal sistemi, doğru kararı sizin yerinize verir.</a:t>
            </a:r>
          </a:p>
        </p:txBody>
      </p:sp>
      <p:pic>
        <p:nvPicPr>
          <p:cNvPr id="28" name="Picture Placeholder 27" descr="A blue and black square with a graphic design&#10;&#10;Description automatically generated">
            <a:extLst>
              <a:ext uri="{FF2B5EF4-FFF2-40B4-BE49-F238E27FC236}">
                <a16:creationId xmlns:a16="http://schemas.microsoft.com/office/drawing/2014/main" id="{C4B64A6A-FA0F-7978-E816-A5D003B69313}"/>
              </a:ext>
            </a:extLst>
          </p:cNvPr>
          <p:cNvPicPr>
            <a:picLocks noGrp="1" noChangeAspect="1"/>
          </p:cNvPicPr>
          <p:nvPr>
            <p:ph type="pic" idx="2"/>
          </p:nvPr>
        </p:nvPicPr>
        <p:blipFill>
          <a:blip r:embed="rId3"/>
          <a:srcRect t="21117" b="21117"/>
          <a:stretch>
            <a:fillRect/>
          </a:stretch>
        </p:blipFill>
        <p:spPr>
          <a:xfrm>
            <a:off x="9015366" y="3180781"/>
            <a:ext cx="3122375" cy="2719854"/>
          </a:xfr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75"/>
        <p:cNvGrpSpPr/>
        <p:nvPr/>
      </p:nvGrpSpPr>
      <p:grpSpPr>
        <a:xfrm>
          <a:off x="0" y="0"/>
          <a:ext cx="0" cy="0"/>
          <a:chOff x="0" y="0"/>
          <a:chExt cx="0" cy="0"/>
        </a:xfrm>
      </p:grpSpPr>
      <p:sp>
        <p:nvSpPr>
          <p:cNvPr id="177" name="Google Shape;177;p31"/>
          <p:cNvSpPr/>
          <p:nvPr/>
        </p:nvSpPr>
        <p:spPr>
          <a:xfrm>
            <a:off x="381000" y="457200"/>
            <a:ext cx="92983" cy="92983"/>
          </a:xfrm>
          <a:prstGeom prst="ellipse">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Inter Light"/>
              <a:ea typeface="Inter Light"/>
              <a:cs typeface="Inter Light"/>
              <a:sym typeface="Inter Light"/>
            </a:endParaRPr>
          </a:p>
        </p:txBody>
      </p:sp>
      <p:sp>
        <p:nvSpPr>
          <p:cNvPr id="180" name="Google Shape;180;p31"/>
          <p:cNvSpPr txBox="1"/>
          <p:nvPr/>
        </p:nvSpPr>
        <p:spPr>
          <a:xfrm>
            <a:off x="740664" y="220133"/>
            <a:ext cx="11311127" cy="76940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tr-TR" sz="4400" dirty="0">
                <a:solidFill>
                  <a:schemeClr val="lt1"/>
                </a:solidFill>
                <a:latin typeface="Inter Light"/>
                <a:ea typeface="Inter Light"/>
                <a:sym typeface="Inter Light"/>
              </a:rPr>
              <a:t>Forex Robotları (Otomatik Alım Satım Sistemleri)</a:t>
            </a:r>
            <a:endParaRPr lang="tr-TR" sz="4400" dirty="0"/>
          </a:p>
        </p:txBody>
      </p:sp>
      <p:sp>
        <p:nvSpPr>
          <p:cNvPr id="181" name="Google Shape;181;p31"/>
          <p:cNvSpPr/>
          <p:nvPr/>
        </p:nvSpPr>
        <p:spPr>
          <a:xfrm>
            <a:off x="7826074" y="4009497"/>
            <a:ext cx="389526" cy="389527"/>
          </a:xfrm>
          <a:custGeom>
            <a:avLst/>
            <a:gdLst/>
            <a:ahLst/>
            <a:cxnLst/>
            <a:rect l="l" t="t" r="r" b="b"/>
            <a:pathLst>
              <a:path w="389526" h="389527" extrusionOk="0">
                <a:moveTo>
                  <a:pt x="389527" y="194764"/>
                </a:moveTo>
                <a:cubicBezTo>
                  <a:pt x="389527" y="302329"/>
                  <a:pt x="302328" y="389528"/>
                  <a:pt x="194763" y="389528"/>
                </a:cubicBezTo>
                <a:cubicBezTo>
                  <a:pt x="87199" y="389528"/>
                  <a:pt x="0" y="302329"/>
                  <a:pt x="0" y="194764"/>
                </a:cubicBezTo>
                <a:cubicBezTo>
                  <a:pt x="0" y="87199"/>
                  <a:pt x="87199" y="0"/>
                  <a:pt x="194763" y="0"/>
                </a:cubicBezTo>
                <a:cubicBezTo>
                  <a:pt x="302328" y="0"/>
                  <a:pt x="389527" y="87199"/>
                  <a:pt x="389527" y="194764"/>
                </a:cubicBezTo>
                <a:close/>
              </a:path>
            </a:pathLst>
          </a:custGeom>
          <a:solidFill>
            <a:schemeClr val="accent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Inter Light"/>
              <a:ea typeface="Inter Light"/>
              <a:cs typeface="Inter Light"/>
              <a:sym typeface="Inter Light"/>
            </a:endParaRPr>
          </a:p>
        </p:txBody>
      </p:sp>
      <p:sp>
        <p:nvSpPr>
          <p:cNvPr id="182" name="Google Shape;182;p31"/>
          <p:cNvSpPr/>
          <p:nvPr/>
        </p:nvSpPr>
        <p:spPr>
          <a:xfrm>
            <a:off x="7514484" y="4009496"/>
            <a:ext cx="341257" cy="389527"/>
          </a:xfrm>
          <a:custGeom>
            <a:avLst/>
            <a:gdLst/>
            <a:ahLst/>
            <a:cxnLst/>
            <a:rect l="l" t="t" r="r" b="b"/>
            <a:pathLst>
              <a:path w="341257" h="389527" extrusionOk="0">
                <a:moveTo>
                  <a:pt x="297215" y="195216"/>
                </a:moveTo>
                <a:cubicBezTo>
                  <a:pt x="297152" y="241546"/>
                  <a:pt x="312252" y="286626"/>
                  <a:pt x="340200" y="323578"/>
                </a:cubicBezTo>
                <a:cubicBezTo>
                  <a:pt x="303280" y="365798"/>
                  <a:pt x="249915" y="390004"/>
                  <a:pt x="193831" y="389979"/>
                </a:cubicBezTo>
                <a:cubicBezTo>
                  <a:pt x="86267" y="389979"/>
                  <a:pt x="-933" y="302780"/>
                  <a:pt x="-933" y="195216"/>
                </a:cubicBezTo>
                <a:cubicBezTo>
                  <a:pt x="-933" y="87652"/>
                  <a:pt x="86267" y="452"/>
                  <a:pt x="193831" y="452"/>
                </a:cubicBezTo>
                <a:cubicBezTo>
                  <a:pt x="249946" y="389"/>
                  <a:pt x="303374" y="24602"/>
                  <a:pt x="340325" y="66853"/>
                </a:cubicBezTo>
                <a:cubicBezTo>
                  <a:pt x="312346" y="103789"/>
                  <a:pt x="297184" y="148869"/>
                  <a:pt x="297215" y="195216"/>
                </a:cubicBezTo>
                <a:close/>
              </a:path>
            </a:pathLst>
          </a:custGeom>
          <a:solidFill>
            <a:srgbClr val="262626"/>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Inter Light"/>
              <a:ea typeface="Inter Light"/>
              <a:cs typeface="Inter Light"/>
              <a:sym typeface="Inter Light"/>
            </a:endParaRPr>
          </a:p>
        </p:txBody>
      </p:sp>
      <p:sp>
        <p:nvSpPr>
          <p:cNvPr id="183" name="Google Shape;183;p31"/>
          <p:cNvSpPr/>
          <p:nvPr/>
        </p:nvSpPr>
        <p:spPr>
          <a:xfrm>
            <a:off x="7917109" y="4100563"/>
            <a:ext cx="207424" cy="207393"/>
          </a:xfrm>
          <a:custGeom>
            <a:avLst/>
            <a:gdLst/>
            <a:ahLst/>
            <a:cxnLst/>
            <a:rect l="l" t="t" r="r" b="b"/>
            <a:pathLst>
              <a:path w="207424" h="207393" extrusionOk="0">
                <a:moveTo>
                  <a:pt x="207425" y="91536"/>
                </a:moveTo>
                <a:lnTo>
                  <a:pt x="133114" y="91536"/>
                </a:lnTo>
                <a:lnTo>
                  <a:pt x="185666" y="38984"/>
                </a:lnTo>
                <a:lnTo>
                  <a:pt x="168441" y="21759"/>
                </a:lnTo>
                <a:lnTo>
                  <a:pt x="115889" y="74310"/>
                </a:lnTo>
                <a:lnTo>
                  <a:pt x="115889" y="0"/>
                </a:lnTo>
                <a:lnTo>
                  <a:pt x="91536" y="0"/>
                </a:lnTo>
                <a:lnTo>
                  <a:pt x="91536" y="74310"/>
                </a:lnTo>
                <a:lnTo>
                  <a:pt x="38984" y="21759"/>
                </a:lnTo>
                <a:lnTo>
                  <a:pt x="21758" y="38984"/>
                </a:lnTo>
                <a:lnTo>
                  <a:pt x="74310" y="91536"/>
                </a:lnTo>
                <a:lnTo>
                  <a:pt x="0" y="91536"/>
                </a:lnTo>
                <a:lnTo>
                  <a:pt x="0" y="115858"/>
                </a:lnTo>
                <a:lnTo>
                  <a:pt x="74310" y="115858"/>
                </a:lnTo>
                <a:lnTo>
                  <a:pt x="21758" y="168410"/>
                </a:lnTo>
                <a:lnTo>
                  <a:pt x="38984" y="185635"/>
                </a:lnTo>
                <a:lnTo>
                  <a:pt x="91536" y="133083"/>
                </a:lnTo>
                <a:lnTo>
                  <a:pt x="91536" y="207394"/>
                </a:lnTo>
                <a:lnTo>
                  <a:pt x="115889" y="207394"/>
                </a:lnTo>
                <a:lnTo>
                  <a:pt x="115889" y="133083"/>
                </a:lnTo>
                <a:lnTo>
                  <a:pt x="168441" y="185635"/>
                </a:lnTo>
                <a:lnTo>
                  <a:pt x="185666" y="168410"/>
                </a:lnTo>
                <a:lnTo>
                  <a:pt x="133114" y="115858"/>
                </a:lnTo>
                <a:lnTo>
                  <a:pt x="207425" y="115858"/>
                </a:lnTo>
                <a:lnTo>
                  <a:pt x="207425" y="91536"/>
                </a:lnTo>
                <a:close/>
              </a:path>
            </a:pathLst>
          </a:custGeom>
          <a:solidFill>
            <a:schemeClr val="lt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Inter Light"/>
              <a:ea typeface="Inter Light"/>
              <a:cs typeface="Inter Light"/>
              <a:sym typeface="Inter Light"/>
            </a:endParaRPr>
          </a:p>
        </p:txBody>
      </p:sp>
      <p:sp>
        <p:nvSpPr>
          <p:cNvPr id="185" name="Google Shape;185;p31"/>
          <p:cNvSpPr txBox="1"/>
          <p:nvPr/>
        </p:nvSpPr>
        <p:spPr>
          <a:xfrm>
            <a:off x="4405946" y="2915715"/>
            <a:ext cx="3108538" cy="2677616"/>
          </a:xfrm>
          <a:prstGeom prst="rect">
            <a:avLst/>
          </a:prstGeom>
          <a:noFill/>
          <a:ln>
            <a:noFill/>
          </a:ln>
        </p:spPr>
        <p:txBody>
          <a:bodyPr spcFirstLastPara="1" wrap="square" lIns="91425" tIns="45700" rIns="91425" bIns="45700" anchor="t" anchorCtr="0">
            <a:spAutoFit/>
          </a:bodyPr>
          <a:lstStyle/>
          <a:p>
            <a:pPr marR="0" lvl="0" algn="ctr" rtl="0">
              <a:lnSpc>
                <a:spcPct val="150000"/>
              </a:lnSpc>
              <a:spcBef>
                <a:spcPts val="0"/>
              </a:spcBef>
              <a:spcAft>
                <a:spcPts val="0"/>
              </a:spcAft>
            </a:pPr>
            <a:r>
              <a:rPr lang="tr-TR" dirty="0">
                <a:solidFill>
                  <a:schemeClr val="bg1"/>
                </a:solidFill>
                <a:latin typeface="Inter Light" panose="020B0604020202020204"/>
                <a:ea typeface="Inter Light" panose="020B0604020202020204"/>
              </a:rPr>
              <a:t>⚙️ Nasıl Çalışır?</a:t>
            </a:r>
          </a:p>
          <a:p>
            <a:pPr marL="285750" marR="0" lvl="0" indent="-285750" rtl="0">
              <a:lnSpc>
                <a:spcPct val="150000"/>
              </a:lnSpc>
              <a:spcBef>
                <a:spcPts val="0"/>
              </a:spcBef>
              <a:spcAft>
                <a:spcPts val="0"/>
              </a:spcAft>
              <a:buClr>
                <a:schemeClr val="bg1"/>
              </a:buClr>
              <a:buFont typeface="Arial" panose="020B0604020202020204" pitchFamily="34" charset="0"/>
              <a:buChar char="•"/>
            </a:pPr>
            <a:r>
              <a:rPr lang="tr-TR" dirty="0">
                <a:solidFill>
                  <a:schemeClr val="bg1"/>
                </a:solidFill>
                <a:latin typeface="Inter Light" panose="020B0604020202020204"/>
                <a:ea typeface="Inter Light" panose="020B0604020202020204"/>
              </a:rPr>
              <a:t>Teknik analiz yapar (grafikler, göstergeler).</a:t>
            </a:r>
          </a:p>
          <a:p>
            <a:pPr marL="285750" marR="0" lvl="0" indent="-285750" rtl="0">
              <a:lnSpc>
                <a:spcPct val="150000"/>
              </a:lnSpc>
              <a:spcBef>
                <a:spcPts val="0"/>
              </a:spcBef>
              <a:spcAft>
                <a:spcPts val="0"/>
              </a:spcAft>
              <a:buClr>
                <a:schemeClr val="bg1"/>
              </a:buClr>
              <a:buFont typeface="Arial" panose="020B0604020202020204" pitchFamily="34" charset="0"/>
              <a:buChar char="•"/>
            </a:pPr>
            <a:r>
              <a:rPr lang="tr-TR" dirty="0">
                <a:solidFill>
                  <a:schemeClr val="bg1"/>
                </a:solidFill>
                <a:latin typeface="Inter Light" panose="020B0604020202020204"/>
                <a:ea typeface="Inter Light" panose="020B0604020202020204"/>
              </a:rPr>
              <a:t>Al/Sat sinyallerini algılar ve otomatik olarak işlem açar.</a:t>
            </a:r>
          </a:p>
          <a:p>
            <a:pPr marL="285750" marR="0" lvl="0" indent="-285750" rtl="0">
              <a:lnSpc>
                <a:spcPct val="150000"/>
              </a:lnSpc>
              <a:spcBef>
                <a:spcPts val="0"/>
              </a:spcBef>
              <a:spcAft>
                <a:spcPts val="0"/>
              </a:spcAft>
              <a:buClr>
                <a:schemeClr val="bg1"/>
              </a:buClr>
              <a:buFont typeface="Arial" panose="020B0604020202020204" pitchFamily="34" charset="0"/>
              <a:buChar char="•"/>
            </a:pPr>
            <a:r>
              <a:rPr lang="tr-TR" dirty="0">
                <a:solidFill>
                  <a:schemeClr val="bg1"/>
                </a:solidFill>
                <a:latin typeface="Inter Light" panose="020B0604020202020204"/>
                <a:ea typeface="Inter Light" panose="020B0604020202020204"/>
              </a:rPr>
              <a:t>Risk yönetimi kurallarına göre zararı durdurur veya karı alır.</a:t>
            </a:r>
          </a:p>
          <a:p>
            <a:pPr marL="285750" marR="0" lvl="0" indent="-285750" rtl="0">
              <a:lnSpc>
                <a:spcPct val="150000"/>
              </a:lnSpc>
              <a:spcBef>
                <a:spcPts val="0"/>
              </a:spcBef>
              <a:spcAft>
                <a:spcPts val="0"/>
              </a:spcAft>
              <a:buClr>
                <a:schemeClr val="bg1"/>
              </a:buClr>
              <a:buFont typeface="Arial" panose="020B0604020202020204" pitchFamily="34" charset="0"/>
              <a:buChar char="•"/>
            </a:pPr>
            <a:r>
              <a:rPr lang="tr-TR" dirty="0">
                <a:solidFill>
                  <a:schemeClr val="bg1"/>
                </a:solidFill>
                <a:latin typeface="Inter Light" panose="020B0604020202020204"/>
                <a:ea typeface="Inter Light" panose="020B0604020202020204"/>
              </a:rPr>
              <a:t>7/24 aktif olarak piyasayı takip eder.</a:t>
            </a:r>
            <a:endParaRPr dirty="0">
              <a:solidFill>
                <a:schemeClr val="bg1"/>
              </a:solidFill>
              <a:latin typeface="Inter Light" panose="020B0604020202020204"/>
              <a:ea typeface="Inter Light" panose="020B0604020202020204"/>
            </a:endParaRPr>
          </a:p>
        </p:txBody>
      </p:sp>
      <p:sp>
        <p:nvSpPr>
          <p:cNvPr id="187" name="Google Shape;187;p31"/>
          <p:cNvSpPr txBox="1"/>
          <p:nvPr/>
        </p:nvSpPr>
        <p:spPr>
          <a:xfrm>
            <a:off x="4405946" y="1283040"/>
            <a:ext cx="7645845" cy="1061789"/>
          </a:xfrm>
          <a:prstGeom prst="rect">
            <a:avLst/>
          </a:prstGeom>
          <a:noFill/>
          <a:ln>
            <a:noFill/>
          </a:ln>
        </p:spPr>
        <p:txBody>
          <a:bodyPr spcFirstLastPara="1" wrap="square" lIns="91425" tIns="45700" rIns="91425" bIns="45700" anchor="t" anchorCtr="0">
            <a:spAutoFit/>
          </a:bodyPr>
          <a:lstStyle/>
          <a:p>
            <a:pPr marL="0" marR="0" lvl="0" indent="0" algn="just" rtl="0">
              <a:lnSpc>
                <a:spcPct val="150000"/>
              </a:lnSpc>
              <a:spcBef>
                <a:spcPts val="0"/>
              </a:spcBef>
              <a:spcAft>
                <a:spcPts val="0"/>
              </a:spcAft>
              <a:buNone/>
            </a:pPr>
            <a:r>
              <a:rPr lang="en-US" dirty="0">
                <a:solidFill>
                  <a:schemeClr val="lt1"/>
                </a:solidFill>
                <a:latin typeface="Inter Light" panose="020B0604020202020204"/>
                <a:ea typeface="Inter Light" panose="020B0604020202020204"/>
                <a:cs typeface="Inter Light" panose="020B0604020202020204"/>
                <a:sym typeface="Inter Light"/>
              </a:rPr>
              <a:t>Forex </a:t>
            </a:r>
            <a:r>
              <a:rPr lang="en-US" dirty="0" err="1">
                <a:solidFill>
                  <a:schemeClr val="lt1"/>
                </a:solidFill>
                <a:latin typeface="Inter Light" panose="020B0604020202020204"/>
                <a:ea typeface="Inter Light" panose="020B0604020202020204"/>
                <a:cs typeface="Inter Light" panose="020B0604020202020204"/>
                <a:sym typeface="Inter Light"/>
              </a:rPr>
              <a:t>robotları</a:t>
            </a:r>
            <a:r>
              <a:rPr lang="en-US" dirty="0">
                <a:solidFill>
                  <a:schemeClr val="lt1"/>
                </a:solidFill>
                <a:latin typeface="Inter Light" panose="020B0604020202020204"/>
                <a:ea typeface="Inter Light" panose="020B0604020202020204"/>
                <a:cs typeface="Inter Light" panose="020B0604020202020204"/>
                <a:sym typeface="Inter Light"/>
              </a:rPr>
              <a:t>, </a:t>
            </a:r>
            <a:r>
              <a:rPr lang="en-US" dirty="0" err="1">
                <a:solidFill>
                  <a:schemeClr val="lt1"/>
                </a:solidFill>
                <a:latin typeface="Inter Light" panose="020B0604020202020204"/>
                <a:ea typeface="Inter Light" panose="020B0604020202020204"/>
                <a:cs typeface="Inter Light" panose="020B0604020202020204"/>
                <a:sym typeface="Inter Light"/>
              </a:rPr>
              <a:t>piyasayı</a:t>
            </a:r>
            <a:r>
              <a:rPr lang="en-US" dirty="0">
                <a:solidFill>
                  <a:schemeClr val="lt1"/>
                </a:solidFill>
                <a:latin typeface="Inter Light" panose="020B0604020202020204"/>
                <a:ea typeface="Inter Light" panose="020B0604020202020204"/>
                <a:cs typeface="Inter Light" panose="020B0604020202020204"/>
                <a:sym typeface="Inter Light"/>
              </a:rPr>
              <a:t> </a:t>
            </a:r>
            <a:r>
              <a:rPr lang="en-US" dirty="0" err="1">
                <a:solidFill>
                  <a:schemeClr val="lt1"/>
                </a:solidFill>
                <a:latin typeface="Inter Light" panose="020B0604020202020204"/>
                <a:ea typeface="Inter Light" panose="020B0604020202020204"/>
                <a:cs typeface="Inter Light" panose="020B0604020202020204"/>
                <a:sym typeface="Inter Light"/>
              </a:rPr>
              <a:t>sizin</a:t>
            </a:r>
            <a:r>
              <a:rPr lang="en-US" dirty="0">
                <a:solidFill>
                  <a:schemeClr val="lt1"/>
                </a:solidFill>
                <a:latin typeface="Inter Light" panose="020B0604020202020204"/>
                <a:ea typeface="Inter Light" panose="020B0604020202020204"/>
                <a:cs typeface="Inter Light" panose="020B0604020202020204"/>
                <a:sym typeface="Inter Light"/>
              </a:rPr>
              <a:t> </a:t>
            </a:r>
            <a:r>
              <a:rPr lang="en-US" dirty="0" err="1">
                <a:solidFill>
                  <a:schemeClr val="lt1"/>
                </a:solidFill>
                <a:latin typeface="Inter Light" panose="020B0604020202020204"/>
                <a:ea typeface="Inter Light" panose="020B0604020202020204"/>
                <a:cs typeface="Inter Light" panose="020B0604020202020204"/>
                <a:sym typeface="Inter Light"/>
              </a:rPr>
              <a:t>yerinize</a:t>
            </a:r>
            <a:r>
              <a:rPr lang="en-US" dirty="0">
                <a:solidFill>
                  <a:schemeClr val="lt1"/>
                </a:solidFill>
                <a:latin typeface="Inter Light" panose="020B0604020202020204"/>
                <a:ea typeface="Inter Light" panose="020B0604020202020204"/>
                <a:cs typeface="Inter Light" panose="020B0604020202020204"/>
                <a:sym typeface="Inter Light"/>
              </a:rPr>
              <a:t> </a:t>
            </a:r>
            <a:r>
              <a:rPr lang="en-US" dirty="0" err="1">
                <a:solidFill>
                  <a:schemeClr val="lt1"/>
                </a:solidFill>
                <a:latin typeface="Inter Light" panose="020B0604020202020204"/>
                <a:ea typeface="Inter Light" panose="020B0604020202020204"/>
                <a:cs typeface="Inter Light" panose="020B0604020202020204"/>
                <a:sym typeface="Inter Light"/>
              </a:rPr>
              <a:t>takip</a:t>
            </a:r>
            <a:r>
              <a:rPr lang="en-US" dirty="0">
                <a:solidFill>
                  <a:schemeClr val="lt1"/>
                </a:solidFill>
                <a:latin typeface="Inter Light" panose="020B0604020202020204"/>
                <a:ea typeface="Inter Light" panose="020B0604020202020204"/>
                <a:cs typeface="Inter Light" panose="020B0604020202020204"/>
                <a:sym typeface="Inter Light"/>
              </a:rPr>
              <a:t> </a:t>
            </a:r>
            <a:r>
              <a:rPr lang="en-US" dirty="0" err="1">
                <a:solidFill>
                  <a:schemeClr val="lt1"/>
                </a:solidFill>
                <a:latin typeface="Inter Light" panose="020B0604020202020204"/>
                <a:ea typeface="Inter Light" panose="020B0604020202020204"/>
                <a:cs typeface="Inter Light" panose="020B0604020202020204"/>
                <a:sym typeface="Inter Light"/>
              </a:rPr>
              <a:t>eden</a:t>
            </a:r>
            <a:r>
              <a:rPr lang="en-US" dirty="0">
                <a:solidFill>
                  <a:schemeClr val="lt1"/>
                </a:solidFill>
                <a:latin typeface="Inter Light" panose="020B0604020202020204"/>
                <a:ea typeface="Inter Light" panose="020B0604020202020204"/>
                <a:cs typeface="Inter Light" panose="020B0604020202020204"/>
                <a:sym typeface="Inter Light"/>
              </a:rPr>
              <a:t>, </a:t>
            </a:r>
            <a:r>
              <a:rPr lang="en-US" dirty="0" err="1">
                <a:solidFill>
                  <a:schemeClr val="lt1"/>
                </a:solidFill>
                <a:latin typeface="Inter Light" panose="020B0604020202020204"/>
                <a:ea typeface="Inter Light" panose="020B0604020202020204"/>
                <a:cs typeface="Inter Light" panose="020B0604020202020204"/>
                <a:sym typeface="Inter Light"/>
              </a:rPr>
              <a:t>alım-satım</a:t>
            </a:r>
            <a:r>
              <a:rPr lang="en-US" dirty="0">
                <a:solidFill>
                  <a:schemeClr val="lt1"/>
                </a:solidFill>
                <a:latin typeface="Inter Light" panose="020B0604020202020204"/>
                <a:ea typeface="Inter Light" panose="020B0604020202020204"/>
                <a:cs typeface="Inter Light" panose="020B0604020202020204"/>
                <a:sym typeface="Inter Light"/>
              </a:rPr>
              <a:t> </a:t>
            </a:r>
            <a:r>
              <a:rPr lang="en-US" dirty="0" err="1">
                <a:solidFill>
                  <a:schemeClr val="lt1"/>
                </a:solidFill>
                <a:latin typeface="Inter Light" panose="020B0604020202020204"/>
                <a:ea typeface="Inter Light" panose="020B0604020202020204"/>
                <a:cs typeface="Inter Light" panose="020B0604020202020204"/>
                <a:sym typeface="Inter Light"/>
              </a:rPr>
              <a:t>fırsatlarını</a:t>
            </a:r>
            <a:r>
              <a:rPr lang="en-US" dirty="0">
                <a:solidFill>
                  <a:schemeClr val="lt1"/>
                </a:solidFill>
                <a:latin typeface="Inter Light" panose="020B0604020202020204"/>
                <a:ea typeface="Inter Light" panose="020B0604020202020204"/>
                <a:cs typeface="Inter Light" panose="020B0604020202020204"/>
                <a:sym typeface="Inter Light"/>
              </a:rPr>
              <a:t> </a:t>
            </a:r>
            <a:r>
              <a:rPr lang="en-US" dirty="0" err="1">
                <a:solidFill>
                  <a:schemeClr val="lt1"/>
                </a:solidFill>
                <a:latin typeface="Inter Light" panose="020B0604020202020204"/>
                <a:ea typeface="Inter Light" panose="020B0604020202020204"/>
                <a:cs typeface="Inter Light" panose="020B0604020202020204"/>
                <a:sym typeface="Inter Light"/>
              </a:rPr>
              <a:t>analiz</a:t>
            </a:r>
            <a:r>
              <a:rPr lang="en-US" dirty="0">
                <a:solidFill>
                  <a:schemeClr val="lt1"/>
                </a:solidFill>
                <a:latin typeface="Inter Light" panose="020B0604020202020204"/>
                <a:ea typeface="Inter Light" panose="020B0604020202020204"/>
                <a:cs typeface="Inter Light" panose="020B0604020202020204"/>
                <a:sym typeface="Inter Light"/>
              </a:rPr>
              <a:t> </a:t>
            </a:r>
            <a:r>
              <a:rPr lang="en-US" dirty="0" err="1">
                <a:solidFill>
                  <a:schemeClr val="lt1"/>
                </a:solidFill>
                <a:latin typeface="Inter Light" panose="020B0604020202020204"/>
                <a:ea typeface="Inter Light" panose="020B0604020202020204"/>
                <a:cs typeface="Inter Light" panose="020B0604020202020204"/>
                <a:sym typeface="Inter Light"/>
              </a:rPr>
              <a:t>eden</a:t>
            </a:r>
            <a:r>
              <a:rPr lang="en-US" dirty="0">
                <a:solidFill>
                  <a:schemeClr val="lt1"/>
                </a:solidFill>
                <a:latin typeface="Inter Light" panose="020B0604020202020204"/>
                <a:ea typeface="Inter Light" panose="020B0604020202020204"/>
                <a:cs typeface="Inter Light" panose="020B0604020202020204"/>
                <a:sym typeface="Inter Light"/>
              </a:rPr>
              <a:t> </a:t>
            </a:r>
            <a:r>
              <a:rPr lang="en-US" dirty="0" err="1">
                <a:solidFill>
                  <a:schemeClr val="lt1"/>
                </a:solidFill>
                <a:latin typeface="Inter Light" panose="020B0604020202020204"/>
                <a:ea typeface="Inter Light" panose="020B0604020202020204"/>
                <a:cs typeface="Inter Light" panose="020B0604020202020204"/>
                <a:sym typeface="Inter Light"/>
              </a:rPr>
              <a:t>ve</a:t>
            </a:r>
            <a:r>
              <a:rPr lang="en-US" dirty="0">
                <a:solidFill>
                  <a:schemeClr val="lt1"/>
                </a:solidFill>
                <a:latin typeface="Inter Light" panose="020B0604020202020204"/>
                <a:ea typeface="Inter Light" panose="020B0604020202020204"/>
                <a:cs typeface="Inter Light" panose="020B0604020202020204"/>
                <a:sym typeface="Inter Light"/>
              </a:rPr>
              <a:t> </a:t>
            </a:r>
            <a:r>
              <a:rPr lang="en-US" dirty="0" err="1">
                <a:solidFill>
                  <a:schemeClr val="lt1"/>
                </a:solidFill>
                <a:latin typeface="Inter Light" panose="020B0604020202020204"/>
                <a:ea typeface="Inter Light" panose="020B0604020202020204"/>
                <a:cs typeface="Inter Light" panose="020B0604020202020204"/>
                <a:sym typeface="Inter Light"/>
              </a:rPr>
              <a:t>işlem</a:t>
            </a:r>
            <a:r>
              <a:rPr lang="en-US" dirty="0">
                <a:solidFill>
                  <a:schemeClr val="lt1"/>
                </a:solidFill>
                <a:latin typeface="Inter Light" panose="020B0604020202020204"/>
                <a:ea typeface="Inter Light" panose="020B0604020202020204"/>
                <a:cs typeface="Inter Light" panose="020B0604020202020204"/>
                <a:sym typeface="Inter Light"/>
              </a:rPr>
              <a:t> </a:t>
            </a:r>
            <a:r>
              <a:rPr lang="en-US" dirty="0" err="1">
                <a:solidFill>
                  <a:schemeClr val="lt1"/>
                </a:solidFill>
                <a:latin typeface="Inter Light" panose="020B0604020202020204"/>
                <a:ea typeface="Inter Light" panose="020B0604020202020204"/>
                <a:cs typeface="Inter Light" panose="020B0604020202020204"/>
                <a:sym typeface="Inter Light"/>
              </a:rPr>
              <a:t>açıp</a:t>
            </a:r>
            <a:r>
              <a:rPr lang="en-US" dirty="0">
                <a:solidFill>
                  <a:schemeClr val="lt1"/>
                </a:solidFill>
                <a:latin typeface="Inter Light" panose="020B0604020202020204"/>
                <a:ea typeface="Inter Light" panose="020B0604020202020204"/>
                <a:cs typeface="Inter Light" panose="020B0604020202020204"/>
                <a:sym typeface="Inter Light"/>
              </a:rPr>
              <a:t> </a:t>
            </a:r>
            <a:r>
              <a:rPr lang="en-US" dirty="0" err="1">
                <a:solidFill>
                  <a:schemeClr val="lt1"/>
                </a:solidFill>
                <a:latin typeface="Inter Light" panose="020B0604020202020204"/>
                <a:ea typeface="Inter Light" panose="020B0604020202020204"/>
                <a:cs typeface="Inter Light" panose="020B0604020202020204"/>
                <a:sym typeface="Inter Light"/>
              </a:rPr>
              <a:t>kapatabilen</a:t>
            </a:r>
            <a:r>
              <a:rPr lang="en-US" dirty="0">
                <a:solidFill>
                  <a:schemeClr val="lt1"/>
                </a:solidFill>
                <a:latin typeface="Inter Light" panose="020B0604020202020204"/>
                <a:ea typeface="Inter Light" panose="020B0604020202020204"/>
                <a:cs typeface="Inter Light" panose="020B0604020202020204"/>
                <a:sym typeface="Inter Light"/>
              </a:rPr>
              <a:t> </a:t>
            </a:r>
            <a:r>
              <a:rPr lang="en-US" dirty="0" err="1">
                <a:solidFill>
                  <a:schemeClr val="lt1"/>
                </a:solidFill>
                <a:latin typeface="Inter Light" panose="020B0604020202020204"/>
                <a:ea typeface="Inter Light" panose="020B0604020202020204"/>
                <a:cs typeface="Inter Light" panose="020B0604020202020204"/>
                <a:sym typeface="Inter Light"/>
              </a:rPr>
              <a:t>otomatik</a:t>
            </a:r>
            <a:r>
              <a:rPr lang="en-US" dirty="0">
                <a:solidFill>
                  <a:schemeClr val="lt1"/>
                </a:solidFill>
                <a:latin typeface="Inter Light" panose="020B0604020202020204"/>
                <a:ea typeface="Inter Light" panose="020B0604020202020204"/>
                <a:cs typeface="Inter Light" panose="020B0604020202020204"/>
                <a:sym typeface="Inter Light"/>
              </a:rPr>
              <a:t> </a:t>
            </a:r>
            <a:r>
              <a:rPr lang="en-US" dirty="0" err="1">
                <a:solidFill>
                  <a:schemeClr val="lt1"/>
                </a:solidFill>
                <a:latin typeface="Inter Light" panose="020B0604020202020204"/>
                <a:ea typeface="Inter Light" panose="020B0604020202020204"/>
                <a:cs typeface="Inter Light" panose="020B0604020202020204"/>
                <a:sym typeface="Inter Light"/>
              </a:rPr>
              <a:t>yazılımlardır</a:t>
            </a:r>
            <a:r>
              <a:rPr lang="en-US" dirty="0">
                <a:solidFill>
                  <a:schemeClr val="lt1"/>
                </a:solidFill>
                <a:latin typeface="Inter Light"/>
                <a:ea typeface="Inter Light"/>
                <a:cs typeface="Inter Light"/>
                <a:sym typeface="Inter Light"/>
              </a:rPr>
              <a:t>.</a:t>
            </a:r>
            <a:r>
              <a:rPr lang="tr-TR" dirty="0">
                <a:solidFill>
                  <a:schemeClr val="lt1"/>
                </a:solidFill>
                <a:latin typeface="Inter Light"/>
                <a:ea typeface="Inter Light"/>
                <a:cs typeface="Inter Light"/>
                <a:sym typeface="Inter Light"/>
              </a:rPr>
              <a:t> </a:t>
            </a:r>
            <a:r>
              <a:rPr lang="en-US" dirty="0">
                <a:solidFill>
                  <a:schemeClr val="lt1"/>
                </a:solidFill>
                <a:latin typeface="Inter Light"/>
                <a:ea typeface="Inter Light"/>
                <a:cs typeface="Inter Light"/>
                <a:sym typeface="Inter Light"/>
              </a:rPr>
              <a:t>Bu </a:t>
            </a:r>
            <a:r>
              <a:rPr lang="en-US" dirty="0" err="1">
                <a:solidFill>
                  <a:schemeClr val="lt1"/>
                </a:solidFill>
                <a:latin typeface="Inter Light" panose="020B0604020202020204"/>
                <a:ea typeface="Inter Light" panose="020B0604020202020204"/>
                <a:cs typeface="Inter Light" panose="020B0604020202020204"/>
                <a:sym typeface="Inter Light"/>
              </a:rPr>
              <a:t>sistemler</a:t>
            </a:r>
            <a:r>
              <a:rPr lang="en-US" dirty="0">
                <a:solidFill>
                  <a:schemeClr val="lt1"/>
                </a:solidFill>
                <a:latin typeface="Inter Light" panose="020B0604020202020204"/>
                <a:ea typeface="Inter Light" panose="020B0604020202020204"/>
                <a:cs typeface="Inter Light" panose="020B0604020202020204"/>
                <a:sym typeface="Inter Light"/>
              </a:rPr>
              <a:t>, </a:t>
            </a:r>
            <a:r>
              <a:rPr lang="en-US" dirty="0" err="1">
                <a:solidFill>
                  <a:schemeClr val="lt1"/>
                </a:solidFill>
                <a:latin typeface="Inter Light" panose="020B0604020202020204"/>
                <a:ea typeface="Inter Light" panose="020B0604020202020204"/>
                <a:cs typeface="Inter Light" panose="020B0604020202020204"/>
                <a:sym typeface="Inter Light"/>
              </a:rPr>
              <a:t>belirli</a:t>
            </a:r>
            <a:r>
              <a:rPr lang="en-US" dirty="0">
                <a:solidFill>
                  <a:schemeClr val="lt1"/>
                </a:solidFill>
                <a:latin typeface="Inter Light" panose="020B0604020202020204"/>
                <a:ea typeface="Inter Light" panose="020B0604020202020204"/>
                <a:cs typeface="Inter Light" panose="020B0604020202020204"/>
                <a:sym typeface="Inter Light"/>
              </a:rPr>
              <a:t> </a:t>
            </a:r>
            <a:r>
              <a:rPr lang="en-US" dirty="0" err="1">
                <a:solidFill>
                  <a:schemeClr val="lt1"/>
                </a:solidFill>
                <a:latin typeface="Inter Light" panose="020B0604020202020204"/>
                <a:ea typeface="Inter Light" panose="020B0604020202020204"/>
                <a:cs typeface="Inter Light" panose="020B0604020202020204"/>
                <a:sym typeface="Inter Light"/>
              </a:rPr>
              <a:t>kurallar</a:t>
            </a:r>
            <a:r>
              <a:rPr lang="en-US" dirty="0">
                <a:solidFill>
                  <a:schemeClr val="lt1"/>
                </a:solidFill>
                <a:latin typeface="Inter Light" panose="020B0604020202020204"/>
                <a:ea typeface="Inter Light" panose="020B0604020202020204"/>
                <a:cs typeface="Inter Light" panose="020B0604020202020204"/>
                <a:sym typeface="Inter Light"/>
              </a:rPr>
              <a:t> </a:t>
            </a:r>
            <a:r>
              <a:rPr lang="en-US" dirty="0" err="1">
                <a:solidFill>
                  <a:schemeClr val="lt1"/>
                </a:solidFill>
                <a:latin typeface="Inter Light" panose="020B0604020202020204"/>
                <a:ea typeface="Inter Light" panose="020B0604020202020204"/>
                <a:cs typeface="Inter Light" panose="020B0604020202020204"/>
                <a:sym typeface="Inter Light"/>
              </a:rPr>
              <a:t>ve</a:t>
            </a:r>
            <a:r>
              <a:rPr lang="en-US" dirty="0">
                <a:solidFill>
                  <a:schemeClr val="lt1"/>
                </a:solidFill>
                <a:latin typeface="Inter Light" panose="020B0604020202020204"/>
                <a:ea typeface="Inter Light" panose="020B0604020202020204"/>
                <a:cs typeface="Inter Light" panose="020B0604020202020204"/>
                <a:sym typeface="Inter Light"/>
              </a:rPr>
              <a:t> </a:t>
            </a:r>
            <a:r>
              <a:rPr lang="en-US" dirty="0" err="1">
                <a:solidFill>
                  <a:schemeClr val="lt1"/>
                </a:solidFill>
                <a:latin typeface="Inter Light" panose="020B0604020202020204"/>
                <a:ea typeface="Inter Light" panose="020B0604020202020204"/>
                <a:cs typeface="Inter Light" panose="020B0604020202020204"/>
                <a:sym typeface="Inter Light"/>
              </a:rPr>
              <a:t>stratejilerle</a:t>
            </a:r>
            <a:r>
              <a:rPr lang="en-US" dirty="0">
                <a:solidFill>
                  <a:schemeClr val="lt1"/>
                </a:solidFill>
                <a:latin typeface="Inter Light" panose="020B0604020202020204"/>
                <a:ea typeface="Inter Light" panose="020B0604020202020204"/>
                <a:cs typeface="Inter Light" panose="020B0604020202020204"/>
                <a:sym typeface="Inter Light"/>
              </a:rPr>
              <a:t> </a:t>
            </a:r>
            <a:r>
              <a:rPr lang="en-US" dirty="0" err="1">
                <a:solidFill>
                  <a:schemeClr val="lt1"/>
                </a:solidFill>
                <a:latin typeface="Inter Light" panose="020B0604020202020204"/>
                <a:ea typeface="Inter Light" panose="020B0604020202020204"/>
                <a:cs typeface="Inter Light" panose="020B0604020202020204"/>
                <a:sym typeface="Inter Light"/>
              </a:rPr>
              <a:t>çalışır</a:t>
            </a:r>
            <a:r>
              <a:rPr lang="en-US" dirty="0">
                <a:solidFill>
                  <a:schemeClr val="lt1"/>
                </a:solidFill>
                <a:latin typeface="Inter Light" panose="020B0604020202020204"/>
                <a:ea typeface="Inter Light" panose="020B0604020202020204"/>
                <a:cs typeface="Inter Light" panose="020B0604020202020204"/>
                <a:sym typeface="Inter Light"/>
              </a:rPr>
              <a:t> </a:t>
            </a:r>
            <a:r>
              <a:rPr lang="en-US" dirty="0" err="1">
                <a:solidFill>
                  <a:schemeClr val="lt1"/>
                </a:solidFill>
                <a:latin typeface="Inter Light" panose="020B0604020202020204"/>
                <a:ea typeface="Inter Light" panose="020B0604020202020204"/>
                <a:cs typeface="Inter Light" panose="020B0604020202020204"/>
                <a:sym typeface="Inter Light"/>
              </a:rPr>
              <a:t>ve</a:t>
            </a:r>
            <a:r>
              <a:rPr lang="en-US" dirty="0">
                <a:solidFill>
                  <a:schemeClr val="lt1"/>
                </a:solidFill>
                <a:latin typeface="Inter Light" panose="020B0604020202020204"/>
                <a:ea typeface="Inter Light" panose="020B0604020202020204"/>
                <a:cs typeface="Inter Light" panose="020B0604020202020204"/>
                <a:sym typeface="Inter Light"/>
              </a:rPr>
              <a:t> </a:t>
            </a:r>
            <a:r>
              <a:rPr lang="en-US" dirty="0" err="1">
                <a:solidFill>
                  <a:schemeClr val="lt1"/>
                </a:solidFill>
                <a:latin typeface="Inter Light" panose="020B0604020202020204"/>
                <a:ea typeface="Inter Light" panose="020B0604020202020204"/>
                <a:cs typeface="Inter Light" panose="020B0604020202020204"/>
                <a:sym typeface="Inter Light"/>
              </a:rPr>
              <a:t>insan</a:t>
            </a:r>
            <a:r>
              <a:rPr lang="en-US" dirty="0">
                <a:solidFill>
                  <a:schemeClr val="lt1"/>
                </a:solidFill>
                <a:latin typeface="Inter Light" panose="020B0604020202020204"/>
                <a:ea typeface="Inter Light" panose="020B0604020202020204"/>
                <a:cs typeface="Inter Light" panose="020B0604020202020204"/>
                <a:sym typeface="Inter Light"/>
              </a:rPr>
              <a:t> </a:t>
            </a:r>
            <a:r>
              <a:rPr lang="en-US" dirty="0" err="1">
                <a:solidFill>
                  <a:schemeClr val="lt1"/>
                </a:solidFill>
                <a:latin typeface="Inter Light" panose="020B0604020202020204"/>
                <a:ea typeface="Inter Light" panose="020B0604020202020204"/>
                <a:cs typeface="Inter Light" panose="020B0604020202020204"/>
                <a:sym typeface="Inter Light"/>
              </a:rPr>
              <a:t>duygularından</a:t>
            </a:r>
            <a:r>
              <a:rPr lang="en-US" dirty="0">
                <a:solidFill>
                  <a:schemeClr val="lt1"/>
                </a:solidFill>
                <a:latin typeface="Inter Light" panose="020B0604020202020204"/>
                <a:ea typeface="Inter Light" panose="020B0604020202020204"/>
                <a:cs typeface="Inter Light" panose="020B0604020202020204"/>
                <a:sym typeface="Inter Light"/>
              </a:rPr>
              <a:t> </a:t>
            </a:r>
            <a:r>
              <a:rPr lang="en-US" dirty="0" err="1">
                <a:solidFill>
                  <a:schemeClr val="lt1"/>
                </a:solidFill>
                <a:latin typeface="Inter Light" panose="020B0604020202020204"/>
                <a:ea typeface="Inter Light" panose="020B0604020202020204"/>
                <a:cs typeface="Inter Light" panose="020B0604020202020204"/>
                <a:sym typeface="Inter Light"/>
              </a:rPr>
              <a:t>etkilenmeden</a:t>
            </a:r>
            <a:r>
              <a:rPr lang="en-US" dirty="0">
                <a:solidFill>
                  <a:schemeClr val="lt1"/>
                </a:solidFill>
                <a:latin typeface="Inter Light" panose="020B0604020202020204"/>
                <a:ea typeface="Inter Light" panose="020B0604020202020204"/>
                <a:cs typeface="Inter Light" panose="020B0604020202020204"/>
                <a:sym typeface="Inter Light"/>
              </a:rPr>
              <a:t> </a:t>
            </a:r>
            <a:r>
              <a:rPr lang="en-US" dirty="0" err="1">
                <a:solidFill>
                  <a:schemeClr val="lt1"/>
                </a:solidFill>
                <a:latin typeface="Inter Light" panose="020B0604020202020204"/>
                <a:ea typeface="Inter Light" panose="020B0604020202020204"/>
                <a:cs typeface="Inter Light" panose="020B0604020202020204"/>
                <a:sym typeface="Inter Light"/>
              </a:rPr>
              <a:t>karar</a:t>
            </a:r>
            <a:r>
              <a:rPr lang="en-US" dirty="0">
                <a:solidFill>
                  <a:schemeClr val="lt1"/>
                </a:solidFill>
                <a:latin typeface="Inter Light" panose="020B0604020202020204"/>
                <a:ea typeface="Inter Light" panose="020B0604020202020204"/>
                <a:cs typeface="Inter Light" panose="020B0604020202020204"/>
                <a:sym typeface="Inter Light"/>
              </a:rPr>
              <a:t> </a:t>
            </a:r>
            <a:r>
              <a:rPr lang="en-US" dirty="0" err="1">
                <a:solidFill>
                  <a:schemeClr val="lt1"/>
                </a:solidFill>
                <a:latin typeface="Inter Light" panose="020B0604020202020204"/>
                <a:ea typeface="Inter Light" panose="020B0604020202020204"/>
                <a:cs typeface="Inter Light" panose="020B0604020202020204"/>
                <a:sym typeface="Inter Light"/>
              </a:rPr>
              <a:t>verir</a:t>
            </a:r>
            <a:r>
              <a:rPr lang="en-US" dirty="0">
                <a:solidFill>
                  <a:schemeClr val="lt1"/>
                </a:solidFill>
                <a:latin typeface="Inter Light" panose="020B0604020202020204"/>
                <a:ea typeface="Inter Light" panose="020B0604020202020204"/>
                <a:cs typeface="Inter Light" panose="020B0604020202020204"/>
                <a:sym typeface="Inter Light"/>
              </a:rPr>
              <a:t>.</a:t>
            </a:r>
            <a:endParaRPr sz="1600" dirty="0">
              <a:latin typeface="Inter Light" panose="020B0604020202020204"/>
              <a:ea typeface="Inter Light" panose="020B0604020202020204"/>
            </a:endParaRPr>
          </a:p>
        </p:txBody>
      </p:sp>
      <p:sp>
        <p:nvSpPr>
          <p:cNvPr id="188" name="Google Shape;188;p31"/>
          <p:cNvSpPr txBox="1"/>
          <p:nvPr/>
        </p:nvSpPr>
        <p:spPr>
          <a:xfrm>
            <a:off x="998138" y="6453221"/>
            <a:ext cx="10195723" cy="369291"/>
          </a:xfrm>
          <a:prstGeom prst="rect">
            <a:avLst/>
          </a:prstGeom>
          <a:noFill/>
          <a:ln>
            <a:noFill/>
          </a:ln>
        </p:spPr>
        <p:txBody>
          <a:bodyPr spcFirstLastPara="1" wrap="square" lIns="91425" tIns="45700" rIns="91425" bIns="45700" anchor="t" anchorCtr="0">
            <a:spAutoFit/>
          </a:bodyPr>
          <a:lstStyle/>
          <a:p>
            <a:pPr marL="0" marR="0" lvl="0" indent="0" algn="just" rtl="0">
              <a:lnSpc>
                <a:spcPct val="150000"/>
              </a:lnSpc>
              <a:spcBef>
                <a:spcPts val="0"/>
              </a:spcBef>
              <a:spcAft>
                <a:spcPts val="0"/>
              </a:spcAft>
              <a:buNone/>
            </a:pPr>
            <a:r>
              <a:rPr lang="en-US" sz="1200" dirty="0">
                <a:solidFill>
                  <a:schemeClr val="lt1"/>
                </a:solidFill>
                <a:latin typeface="Inter Light"/>
                <a:ea typeface="Inter Light"/>
                <a:cs typeface="Inter Light"/>
                <a:sym typeface="Inter Light"/>
              </a:rPr>
              <a:t>📈</a:t>
            </a:r>
            <a:r>
              <a:rPr lang="tr-TR" sz="1200" dirty="0">
                <a:solidFill>
                  <a:schemeClr val="lt1"/>
                </a:solidFill>
                <a:latin typeface="Inter Light"/>
                <a:ea typeface="Inter Light"/>
                <a:cs typeface="Inter Light"/>
                <a:sym typeface="Inter Light"/>
              </a:rPr>
              <a:t> </a:t>
            </a:r>
            <a:r>
              <a:rPr lang="en-US" sz="1200" dirty="0">
                <a:solidFill>
                  <a:schemeClr val="lt1"/>
                </a:solidFill>
                <a:latin typeface="Inter Light"/>
                <a:ea typeface="Inter Light"/>
                <a:cs typeface="Inter Light"/>
                <a:sym typeface="Inter Light"/>
              </a:rPr>
              <a:t>Forex </a:t>
            </a:r>
            <a:r>
              <a:rPr lang="en-US" sz="1200" dirty="0" err="1">
                <a:solidFill>
                  <a:schemeClr val="lt1"/>
                </a:solidFill>
                <a:latin typeface="Inter Light"/>
                <a:ea typeface="Inter Light"/>
                <a:cs typeface="Inter Light"/>
                <a:sym typeface="Inter Light"/>
              </a:rPr>
              <a:t>robotları</a:t>
            </a:r>
            <a:r>
              <a:rPr lang="en-US" sz="1200" dirty="0">
                <a:solidFill>
                  <a:schemeClr val="lt1"/>
                </a:solidFill>
                <a:latin typeface="Inter Light"/>
                <a:ea typeface="Inter Light"/>
                <a:cs typeface="Inter Light"/>
                <a:sym typeface="Inter Light"/>
              </a:rPr>
              <a:t>, size </a:t>
            </a:r>
            <a:r>
              <a:rPr lang="en-US" sz="1200" dirty="0" err="1">
                <a:solidFill>
                  <a:schemeClr val="lt1"/>
                </a:solidFill>
                <a:latin typeface="Inter Light"/>
                <a:ea typeface="Inter Light"/>
                <a:cs typeface="Inter Light"/>
                <a:sym typeface="Inter Light"/>
              </a:rPr>
              <a:t>kazanç</a:t>
            </a:r>
            <a:r>
              <a:rPr lang="en-US" sz="1200" dirty="0">
                <a:solidFill>
                  <a:schemeClr val="lt1"/>
                </a:solidFill>
                <a:latin typeface="Inter Light"/>
                <a:ea typeface="Inter Light"/>
                <a:cs typeface="Inter Light"/>
                <a:sym typeface="Inter Light"/>
              </a:rPr>
              <a:t> </a:t>
            </a:r>
            <a:r>
              <a:rPr lang="en-US" sz="1200" dirty="0" err="1">
                <a:solidFill>
                  <a:schemeClr val="lt1"/>
                </a:solidFill>
                <a:latin typeface="Inter Light"/>
                <a:ea typeface="Inter Light"/>
                <a:cs typeface="Inter Light"/>
                <a:sym typeface="Inter Light"/>
              </a:rPr>
              <a:t>fırsatlarını</a:t>
            </a:r>
            <a:r>
              <a:rPr lang="en-US" sz="1200" dirty="0">
                <a:solidFill>
                  <a:schemeClr val="lt1"/>
                </a:solidFill>
                <a:latin typeface="Inter Light"/>
                <a:ea typeface="Inter Light"/>
                <a:cs typeface="Inter Light"/>
                <a:sym typeface="Inter Light"/>
              </a:rPr>
              <a:t> </a:t>
            </a:r>
            <a:r>
              <a:rPr lang="en-US" sz="1200" dirty="0" err="1">
                <a:solidFill>
                  <a:schemeClr val="lt1"/>
                </a:solidFill>
                <a:latin typeface="Inter Light"/>
                <a:ea typeface="Inter Light"/>
                <a:cs typeface="Inter Light"/>
                <a:sym typeface="Inter Light"/>
              </a:rPr>
              <a:t>kaçırmadan</a:t>
            </a:r>
            <a:r>
              <a:rPr lang="en-US" sz="1200" dirty="0">
                <a:solidFill>
                  <a:schemeClr val="lt1"/>
                </a:solidFill>
                <a:latin typeface="Inter Light"/>
                <a:ea typeface="Inter Light"/>
                <a:cs typeface="Inter Light"/>
                <a:sym typeface="Inter Light"/>
              </a:rPr>
              <a:t> </a:t>
            </a:r>
            <a:r>
              <a:rPr lang="en-US" sz="1200" dirty="0" err="1">
                <a:solidFill>
                  <a:schemeClr val="lt1"/>
                </a:solidFill>
                <a:latin typeface="Inter Light"/>
                <a:ea typeface="Inter Light"/>
                <a:cs typeface="Inter Light"/>
                <a:sym typeface="Inter Light"/>
              </a:rPr>
              <a:t>işlem</a:t>
            </a:r>
            <a:r>
              <a:rPr lang="en-US" sz="1200" dirty="0">
                <a:solidFill>
                  <a:schemeClr val="lt1"/>
                </a:solidFill>
                <a:latin typeface="Inter Light"/>
                <a:ea typeface="Inter Light"/>
                <a:cs typeface="Inter Light"/>
                <a:sym typeface="Inter Light"/>
              </a:rPr>
              <a:t> </a:t>
            </a:r>
            <a:r>
              <a:rPr lang="en-US" sz="1200" dirty="0" err="1">
                <a:solidFill>
                  <a:schemeClr val="lt1"/>
                </a:solidFill>
                <a:latin typeface="Inter Light"/>
                <a:ea typeface="Inter Light"/>
                <a:cs typeface="Inter Light"/>
                <a:sym typeface="Inter Light"/>
              </a:rPr>
              <a:t>yapma</a:t>
            </a:r>
            <a:r>
              <a:rPr lang="en-US" sz="1200" dirty="0">
                <a:solidFill>
                  <a:schemeClr val="lt1"/>
                </a:solidFill>
                <a:latin typeface="Inter Light"/>
                <a:ea typeface="Inter Light"/>
                <a:cs typeface="Inter Light"/>
                <a:sym typeface="Inter Light"/>
              </a:rPr>
              <a:t> </a:t>
            </a:r>
            <a:r>
              <a:rPr lang="en-US" sz="1200" dirty="0" err="1">
                <a:solidFill>
                  <a:schemeClr val="lt1"/>
                </a:solidFill>
                <a:latin typeface="Inter Light"/>
                <a:ea typeface="Inter Light"/>
                <a:cs typeface="Inter Light"/>
                <a:sym typeface="Inter Light"/>
              </a:rPr>
              <a:t>imkânı</a:t>
            </a:r>
            <a:r>
              <a:rPr lang="en-US" sz="1200" dirty="0">
                <a:solidFill>
                  <a:schemeClr val="lt1"/>
                </a:solidFill>
                <a:latin typeface="Inter Light"/>
                <a:ea typeface="Inter Light"/>
                <a:cs typeface="Inter Light"/>
                <a:sym typeface="Inter Light"/>
              </a:rPr>
              <a:t> </a:t>
            </a:r>
            <a:r>
              <a:rPr lang="en-US" sz="1200" dirty="0" err="1">
                <a:solidFill>
                  <a:schemeClr val="lt1"/>
                </a:solidFill>
                <a:latin typeface="Inter Light"/>
                <a:ea typeface="Inter Light"/>
                <a:cs typeface="Inter Light"/>
                <a:sym typeface="Inter Light"/>
              </a:rPr>
              <a:t>sunar</a:t>
            </a:r>
            <a:r>
              <a:rPr lang="en-US" sz="1200" dirty="0">
                <a:solidFill>
                  <a:schemeClr val="lt1"/>
                </a:solidFill>
                <a:latin typeface="Inter Light"/>
                <a:ea typeface="Inter Light"/>
                <a:cs typeface="Inter Light"/>
                <a:sym typeface="Inter Light"/>
              </a:rPr>
              <a:t>. </a:t>
            </a:r>
            <a:r>
              <a:rPr lang="en-US" sz="1200" dirty="0" err="1">
                <a:solidFill>
                  <a:schemeClr val="lt1"/>
                </a:solidFill>
                <a:latin typeface="Inter Light"/>
                <a:ea typeface="Inter Light"/>
                <a:cs typeface="Inter Light"/>
                <a:sym typeface="Inter Light"/>
              </a:rPr>
              <a:t>Doğru</a:t>
            </a:r>
            <a:r>
              <a:rPr lang="en-US" sz="1200" dirty="0">
                <a:solidFill>
                  <a:schemeClr val="lt1"/>
                </a:solidFill>
                <a:latin typeface="Inter Light"/>
                <a:ea typeface="Inter Light"/>
                <a:cs typeface="Inter Light"/>
                <a:sym typeface="Inter Light"/>
              </a:rPr>
              <a:t> </a:t>
            </a:r>
            <a:r>
              <a:rPr lang="en-US" sz="1200" dirty="0" err="1">
                <a:solidFill>
                  <a:schemeClr val="lt1"/>
                </a:solidFill>
                <a:latin typeface="Inter Light"/>
                <a:ea typeface="Inter Light"/>
                <a:cs typeface="Inter Light"/>
                <a:sym typeface="Inter Light"/>
              </a:rPr>
              <a:t>programlanmış</a:t>
            </a:r>
            <a:r>
              <a:rPr lang="en-US" sz="1200" dirty="0">
                <a:solidFill>
                  <a:schemeClr val="lt1"/>
                </a:solidFill>
                <a:latin typeface="Inter Light"/>
                <a:ea typeface="Inter Light"/>
                <a:cs typeface="Inter Light"/>
                <a:sym typeface="Inter Light"/>
              </a:rPr>
              <a:t> </a:t>
            </a:r>
            <a:r>
              <a:rPr lang="en-US" sz="1200" dirty="0" err="1">
                <a:solidFill>
                  <a:schemeClr val="lt1"/>
                </a:solidFill>
                <a:latin typeface="Inter Light"/>
                <a:ea typeface="Inter Light"/>
                <a:cs typeface="Inter Light"/>
                <a:sym typeface="Inter Light"/>
              </a:rPr>
              <a:t>bir</a:t>
            </a:r>
            <a:r>
              <a:rPr lang="en-US" sz="1200" dirty="0">
                <a:solidFill>
                  <a:schemeClr val="lt1"/>
                </a:solidFill>
                <a:latin typeface="Inter Light"/>
                <a:ea typeface="Inter Light"/>
                <a:cs typeface="Inter Light"/>
                <a:sym typeface="Inter Light"/>
              </a:rPr>
              <a:t> robot, </a:t>
            </a:r>
            <a:r>
              <a:rPr lang="en-US" sz="1200" dirty="0" err="1">
                <a:solidFill>
                  <a:schemeClr val="lt1"/>
                </a:solidFill>
                <a:latin typeface="Inter Light"/>
                <a:ea typeface="Inter Light"/>
                <a:cs typeface="Inter Light"/>
                <a:sym typeface="Inter Light"/>
              </a:rPr>
              <a:t>sessiz</a:t>
            </a:r>
            <a:r>
              <a:rPr lang="en-US" sz="1200" dirty="0">
                <a:solidFill>
                  <a:schemeClr val="lt1"/>
                </a:solidFill>
                <a:latin typeface="Inter Light"/>
                <a:ea typeface="Inter Light"/>
                <a:cs typeface="Inter Light"/>
                <a:sym typeface="Inter Light"/>
              </a:rPr>
              <a:t> ama </a:t>
            </a:r>
            <a:r>
              <a:rPr lang="en-US" sz="1200" dirty="0" err="1">
                <a:solidFill>
                  <a:schemeClr val="lt1"/>
                </a:solidFill>
                <a:latin typeface="Inter Light"/>
                <a:ea typeface="Inter Light"/>
                <a:cs typeface="Inter Light"/>
                <a:sym typeface="Inter Light"/>
              </a:rPr>
              <a:t>güçlü</a:t>
            </a:r>
            <a:r>
              <a:rPr lang="en-US" sz="1200" dirty="0">
                <a:solidFill>
                  <a:schemeClr val="lt1"/>
                </a:solidFill>
                <a:latin typeface="Inter Light"/>
                <a:ea typeface="Inter Light"/>
                <a:cs typeface="Inter Light"/>
                <a:sym typeface="Inter Light"/>
              </a:rPr>
              <a:t> </a:t>
            </a:r>
            <a:r>
              <a:rPr lang="en-US" sz="1200" dirty="0" err="1">
                <a:solidFill>
                  <a:schemeClr val="lt1"/>
                </a:solidFill>
                <a:latin typeface="Inter Light"/>
                <a:ea typeface="Inter Light"/>
                <a:cs typeface="Inter Light"/>
                <a:sym typeface="Inter Light"/>
              </a:rPr>
              <a:t>bir</a:t>
            </a:r>
            <a:r>
              <a:rPr lang="en-US" sz="1200" dirty="0">
                <a:solidFill>
                  <a:schemeClr val="lt1"/>
                </a:solidFill>
                <a:latin typeface="Inter Light"/>
                <a:ea typeface="Inter Light"/>
                <a:cs typeface="Inter Light"/>
                <a:sym typeface="Inter Light"/>
              </a:rPr>
              <a:t> </a:t>
            </a:r>
            <a:r>
              <a:rPr lang="en-US" sz="1200" dirty="0" err="1">
                <a:solidFill>
                  <a:schemeClr val="lt1"/>
                </a:solidFill>
                <a:latin typeface="Inter Light"/>
                <a:ea typeface="Inter Light"/>
                <a:cs typeface="Inter Light"/>
                <a:sym typeface="Inter Light"/>
              </a:rPr>
              <a:t>yatırım</a:t>
            </a:r>
            <a:r>
              <a:rPr lang="en-US" sz="1200" dirty="0">
                <a:solidFill>
                  <a:schemeClr val="lt1"/>
                </a:solidFill>
                <a:latin typeface="Inter Light"/>
                <a:ea typeface="Inter Light"/>
                <a:cs typeface="Inter Light"/>
                <a:sym typeface="Inter Light"/>
              </a:rPr>
              <a:t> </a:t>
            </a:r>
            <a:r>
              <a:rPr lang="en-US" sz="1200" dirty="0" err="1">
                <a:solidFill>
                  <a:schemeClr val="lt1"/>
                </a:solidFill>
                <a:latin typeface="Inter Light"/>
                <a:ea typeface="Inter Light"/>
                <a:cs typeface="Inter Light"/>
                <a:sym typeface="Inter Light"/>
              </a:rPr>
              <a:t>asistanı</a:t>
            </a:r>
            <a:r>
              <a:rPr lang="en-US" sz="1200" dirty="0">
                <a:solidFill>
                  <a:schemeClr val="lt1"/>
                </a:solidFill>
                <a:latin typeface="Inter Light"/>
                <a:ea typeface="Inter Light"/>
                <a:cs typeface="Inter Light"/>
                <a:sym typeface="Inter Light"/>
              </a:rPr>
              <a:t> </a:t>
            </a:r>
            <a:r>
              <a:rPr lang="en-US" sz="1200" dirty="0" err="1">
                <a:solidFill>
                  <a:schemeClr val="lt1"/>
                </a:solidFill>
                <a:latin typeface="Inter Light"/>
                <a:ea typeface="Inter Light"/>
                <a:cs typeface="Inter Light"/>
                <a:sym typeface="Inter Light"/>
              </a:rPr>
              <a:t>gibidir</a:t>
            </a:r>
            <a:r>
              <a:rPr lang="en-US" sz="1200" dirty="0">
                <a:solidFill>
                  <a:schemeClr val="lt1"/>
                </a:solidFill>
                <a:latin typeface="Inter Light"/>
                <a:ea typeface="Inter Light"/>
                <a:cs typeface="Inter Light"/>
                <a:sym typeface="Inter Light"/>
              </a:rPr>
              <a:t>.</a:t>
            </a:r>
            <a:endParaRPr dirty="0"/>
          </a:p>
        </p:txBody>
      </p:sp>
      <p:pic>
        <p:nvPicPr>
          <p:cNvPr id="6" name="Picture Placeholder 5" descr="A robot working on a computer">
            <a:extLst>
              <a:ext uri="{FF2B5EF4-FFF2-40B4-BE49-F238E27FC236}">
                <a16:creationId xmlns:a16="http://schemas.microsoft.com/office/drawing/2014/main" id="{F5BFF0E6-A446-8C62-6A8C-AD5420E6C404}"/>
              </a:ext>
            </a:extLst>
          </p:cNvPr>
          <p:cNvPicPr>
            <a:picLocks noGrp="1" noChangeAspect="1"/>
          </p:cNvPicPr>
          <p:nvPr>
            <p:ph type="pic" idx="2"/>
          </p:nvPr>
        </p:nvPicPr>
        <p:blipFill>
          <a:blip r:embed="rId3"/>
          <a:srcRect l="26952" r="26952"/>
          <a:stretch>
            <a:fillRect/>
          </a:stretch>
        </p:blipFill>
        <p:spPr>
          <a:xfrm>
            <a:off x="381000" y="1385888"/>
            <a:ext cx="3795713" cy="4786312"/>
          </a:xfrm>
          <a:prstGeom prst="rect">
            <a:avLst/>
          </a:prstGeom>
          <a:solidFill>
            <a:schemeClr val="dk1"/>
          </a:solidFill>
          <a:ln>
            <a:noFill/>
          </a:ln>
        </p:spPr>
      </p:pic>
      <p:sp>
        <p:nvSpPr>
          <p:cNvPr id="4" name="TextBox 3">
            <a:extLst>
              <a:ext uri="{FF2B5EF4-FFF2-40B4-BE49-F238E27FC236}">
                <a16:creationId xmlns:a16="http://schemas.microsoft.com/office/drawing/2014/main" id="{5B4F7C4B-14B1-EE62-DD3E-E69C73B016AB}"/>
              </a:ext>
            </a:extLst>
          </p:cNvPr>
          <p:cNvSpPr txBox="1"/>
          <p:nvPr/>
        </p:nvSpPr>
        <p:spPr>
          <a:xfrm>
            <a:off x="8513029" y="2915317"/>
            <a:ext cx="3297971" cy="2967415"/>
          </a:xfrm>
          <a:prstGeom prst="rect">
            <a:avLst/>
          </a:prstGeom>
          <a:noFill/>
        </p:spPr>
        <p:txBody>
          <a:bodyPr wrap="square" rtlCol="0">
            <a:spAutoFit/>
          </a:bodyPr>
          <a:lstStyle/>
          <a:p>
            <a:pPr algn="ctr">
              <a:lnSpc>
                <a:spcPct val="150000"/>
              </a:lnSpc>
            </a:pPr>
            <a:r>
              <a:rPr lang="tr-TR" dirty="0">
                <a:solidFill>
                  <a:schemeClr val="bg1"/>
                </a:solidFill>
                <a:latin typeface="Inter Light" panose="020B0604020202020204"/>
                <a:ea typeface="Inter Light" panose="020B0604020202020204"/>
              </a:rPr>
              <a:t>💡 Neden Forex Robotu Kullanılır?</a:t>
            </a:r>
          </a:p>
          <a:p>
            <a:pPr marL="285750" indent="-285750">
              <a:lnSpc>
                <a:spcPct val="150000"/>
              </a:lnSpc>
              <a:buClr>
                <a:schemeClr val="bg1"/>
              </a:buClr>
              <a:buFont typeface="Arial" panose="020B0604020202020204" pitchFamily="34" charset="0"/>
              <a:buChar char="•"/>
            </a:pPr>
            <a:r>
              <a:rPr lang="tr-TR" dirty="0">
                <a:solidFill>
                  <a:schemeClr val="bg1"/>
                </a:solidFill>
                <a:latin typeface="Inter Light" panose="020B0604020202020204"/>
                <a:ea typeface="Inter Light" panose="020B0604020202020204"/>
              </a:rPr>
              <a:t>Zaman kazandırır: Siz uyurken bile işlem yapar.</a:t>
            </a:r>
          </a:p>
          <a:p>
            <a:pPr marL="285750" indent="-285750">
              <a:lnSpc>
                <a:spcPct val="150000"/>
              </a:lnSpc>
              <a:buClr>
                <a:schemeClr val="bg1"/>
              </a:buClr>
              <a:buFont typeface="Arial" panose="020B0604020202020204" pitchFamily="34" charset="0"/>
              <a:buChar char="•"/>
            </a:pPr>
            <a:r>
              <a:rPr lang="tr-TR" dirty="0">
                <a:solidFill>
                  <a:schemeClr val="bg1"/>
                </a:solidFill>
                <a:latin typeface="Inter Light" panose="020B0604020202020204"/>
                <a:ea typeface="Inter Light" panose="020B0604020202020204"/>
              </a:rPr>
              <a:t>Disiplini korur: Duygusal kararları ortadan kaldırır.</a:t>
            </a:r>
          </a:p>
          <a:p>
            <a:pPr marL="285750" indent="-285750">
              <a:lnSpc>
                <a:spcPct val="150000"/>
              </a:lnSpc>
              <a:buClr>
                <a:schemeClr val="bg1"/>
              </a:buClr>
              <a:buFont typeface="Arial" panose="020B0604020202020204" pitchFamily="34" charset="0"/>
              <a:buChar char="•"/>
            </a:pPr>
            <a:r>
              <a:rPr lang="tr-TR" dirty="0">
                <a:solidFill>
                  <a:schemeClr val="bg1"/>
                </a:solidFill>
                <a:latin typeface="Inter Light" panose="020B0604020202020204"/>
                <a:ea typeface="Inter Light" panose="020B0604020202020204"/>
              </a:rPr>
              <a:t>Anlık fırsatları kaçırmaz: Milisaniyeler içinde işlem açabilir.</a:t>
            </a:r>
          </a:p>
          <a:p>
            <a:pPr marL="285750" indent="-285750">
              <a:lnSpc>
                <a:spcPct val="150000"/>
              </a:lnSpc>
              <a:buClr>
                <a:schemeClr val="bg1"/>
              </a:buClr>
              <a:buFont typeface="Arial" panose="020B0604020202020204" pitchFamily="34" charset="0"/>
              <a:buChar char="•"/>
            </a:pPr>
            <a:r>
              <a:rPr lang="tr-TR" dirty="0">
                <a:solidFill>
                  <a:schemeClr val="bg1"/>
                </a:solidFill>
                <a:latin typeface="Inter Light" panose="020B0604020202020204"/>
                <a:ea typeface="Inter Light" panose="020B0604020202020204"/>
              </a:rPr>
              <a:t>Yeni başlayanlar için idealdir: Teknik bilgiye ihtiyaç duymazsınız.</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93"/>
        <p:cNvGrpSpPr/>
        <p:nvPr/>
      </p:nvGrpSpPr>
      <p:grpSpPr>
        <a:xfrm>
          <a:off x="0" y="0"/>
          <a:ext cx="0" cy="0"/>
          <a:chOff x="0" y="0"/>
          <a:chExt cx="0" cy="0"/>
        </a:xfrm>
      </p:grpSpPr>
      <p:sp>
        <p:nvSpPr>
          <p:cNvPr id="209" name="Google Shape;209;p32"/>
          <p:cNvSpPr/>
          <p:nvPr/>
        </p:nvSpPr>
        <p:spPr>
          <a:xfrm>
            <a:off x="8688258" y="2659170"/>
            <a:ext cx="3086061" cy="4198830"/>
          </a:xfrm>
          <a:prstGeom prst="rect">
            <a:avLst/>
          </a:prstGeom>
          <a:gradFill>
            <a:gsLst>
              <a:gs pos="0">
                <a:schemeClr val="dk1"/>
              </a:gs>
              <a:gs pos="100000">
                <a:srgbClr val="3F3F3F"/>
              </a:gs>
            </a:gsLst>
            <a:lin ang="270000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Inter Light"/>
              <a:ea typeface="Inter Light"/>
              <a:cs typeface="Inter Light"/>
              <a:sym typeface="Inter Light"/>
            </a:endParaRPr>
          </a:p>
        </p:txBody>
      </p:sp>
      <p:sp>
        <p:nvSpPr>
          <p:cNvPr id="195" name="Google Shape;195;p32"/>
          <p:cNvSpPr/>
          <p:nvPr/>
        </p:nvSpPr>
        <p:spPr>
          <a:xfrm>
            <a:off x="381000" y="457200"/>
            <a:ext cx="92983" cy="92983"/>
          </a:xfrm>
          <a:prstGeom prst="ellipse">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Inter Light"/>
              <a:ea typeface="Inter Light"/>
              <a:cs typeface="Inter Light"/>
              <a:sym typeface="Inter Light"/>
            </a:endParaRPr>
          </a:p>
        </p:txBody>
      </p:sp>
      <p:sp>
        <p:nvSpPr>
          <p:cNvPr id="198" name="Google Shape;198;p32"/>
          <p:cNvSpPr txBox="1"/>
          <p:nvPr/>
        </p:nvSpPr>
        <p:spPr>
          <a:xfrm>
            <a:off x="983932" y="262442"/>
            <a:ext cx="10224136" cy="584735"/>
          </a:xfrm>
          <a:prstGeom prst="rect">
            <a:avLst/>
          </a:prstGeom>
          <a:noFill/>
          <a:ln>
            <a:noFill/>
          </a:ln>
        </p:spPr>
        <p:txBody>
          <a:bodyPr spcFirstLastPara="1" wrap="square" lIns="91425" tIns="45700" rIns="91425" bIns="45700" anchor="t" anchorCtr="0">
            <a:spAutoFit/>
          </a:bodyPr>
          <a:lstStyle/>
          <a:p>
            <a:r>
              <a:rPr lang="tr-TR" sz="3200" b="1" dirty="0">
                <a:solidFill>
                  <a:schemeClr val="bg1"/>
                </a:solidFill>
              </a:rPr>
              <a:t>🤖 Kendi Geliştirdiğim Forex Robotu: SCALPING AI</a:t>
            </a:r>
          </a:p>
        </p:txBody>
      </p:sp>
      <p:sp>
        <p:nvSpPr>
          <p:cNvPr id="199" name="Google Shape;199;p32"/>
          <p:cNvSpPr/>
          <p:nvPr/>
        </p:nvSpPr>
        <p:spPr>
          <a:xfrm>
            <a:off x="875856" y="5835852"/>
            <a:ext cx="389526" cy="389527"/>
          </a:xfrm>
          <a:custGeom>
            <a:avLst/>
            <a:gdLst/>
            <a:ahLst/>
            <a:cxnLst/>
            <a:rect l="l" t="t" r="r" b="b"/>
            <a:pathLst>
              <a:path w="389526" h="389527" extrusionOk="0">
                <a:moveTo>
                  <a:pt x="389527" y="194764"/>
                </a:moveTo>
                <a:cubicBezTo>
                  <a:pt x="389527" y="302329"/>
                  <a:pt x="302328" y="389528"/>
                  <a:pt x="194763" y="389528"/>
                </a:cubicBezTo>
                <a:cubicBezTo>
                  <a:pt x="87199" y="389528"/>
                  <a:pt x="0" y="302329"/>
                  <a:pt x="0" y="194764"/>
                </a:cubicBezTo>
                <a:cubicBezTo>
                  <a:pt x="0" y="87199"/>
                  <a:pt x="87199" y="0"/>
                  <a:pt x="194763" y="0"/>
                </a:cubicBezTo>
                <a:cubicBezTo>
                  <a:pt x="302328" y="0"/>
                  <a:pt x="389527" y="87199"/>
                  <a:pt x="389527" y="194764"/>
                </a:cubicBezTo>
                <a:close/>
              </a:path>
            </a:pathLst>
          </a:custGeom>
          <a:solidFill>
            <a:schemeClr val="accent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Inter Light"/>
              <a:ea typeface="Inter Light"/>
              <a:cs typeface="Inter Light"/>
              <a:sym typeface="Inter Light"/>
            </a:endParaRPr>
          </a:p>
        </p:txBody>
      </p:sp>
      <p:sp>
        <p:nvSpPr>
          <p:cNvPr id="200" name="Google Shape;200;p32"/>
          <p:cNvSpPr/>
          <p:nvPr/>
        </p:nvSpPr>
        <p:spPr>
          <a:xfrm>
            <a:off x="564266" y="5835851"/>
            <a:ext cx="341257" cy="389527"/>
          </a:xfrm>
          <a:custGeom>
            <a:avLst/>
            <a:gdLst/>
            <a:ahLst/>
            <a:cxnLst/>
            <a:rect l="l" t="t" r="r" b="b"/>
            <a:pathLst>
              <a:path w="341257" h="389527" extrusionOk="0">
                <a:moveTo>
                  <a:pt x="297215" y="195216"/>
                </a:moveTo>
                <a:cubicBezTo>
                  <a:pt x="297152" y="241546"/>
                  <a:pt x="312252" y="286626"/>
                  <a:pt x="340200" y="323578"/>
                </a:cubicBezTo>
                <a:cubicBezTo>
                  <a:pt x="303280" y="365798"/>
                  <a:pt x="249915" y="390004"/>
                  <a:pt x="193831" y="389979"/>
                </a:cubicBezTo>
                <a:cubicBezTo>
                  <a:pt x="86267" y="389979"/>
                  <a:pt x="-933" y="302780"/>
                  <a:pt x="-933" y="195216"/>
                </a:cubicBezTo>
                <a:cubicBezTo>
                  <a:pt x="-933" y="87652"/>
                  <a:pt x="86267" y="452"/>
                  <a:pt x="193831" y="452"/>
                </a:cubicBezTo>
                <a:cubicBezTo>
                  <a:pt x="249946" y="389"/>
                  <a:pt x="303374" y="24602"/>
                  <a:pt x="340325" y="66853"/>
                </a:cubicBezTo>
                <a:cubicBezTo>
                  <a:pt x="312346" y="103789"/>
                  <a:pt x="297184" y="148869"/>
                  <a:pt x="297215" y="195216"/>
                </a:cubicBezTo>
                <a:close/>
              </a:path>
            </a:pathLst>
          </a:custGeom>
          <a:solidFill>
            <a:srgbClr val="262626"/>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Inter Light"/>
              <a:ea typeface="Inter Light"/>
              <a:cs typeface="Inter Light"/>
              <a:sym typeface="Inter Light"/>
            </a:endParaRPr>
          </a:p>
        </p:txBody>
      </p:sp>
      <p:sp>
        <p:nvSpPr>
          <p:cNvPr id="201" name="Google Shape;201;p32"/>
          <p:cNvSpPr/>
          <p:nvPr/>
        </p:nvSpPr>
        <p:spPr>
          <a:xfrm>
            <a:off x="966891" y="5926918"/>
            <a:ext cx="207424" cy="207393"/>
          </a:xfrm>
          <a:custGeom>
            <a:avLst/>
            <a:gdLst/>
            <a:ahLst/>
            <a:cxnLst/>
            <a:rect l="l" t="t" r="r" b="b"/>
            <a:pathLst>
              <a:path w="207424" h="207393" extrusionOk="0">
                <a:moveTo>
                  <a:pt x="207425" y="91536"/>
                </a:moveTo>
                <a:lnTo>
                  <a:pt x="133114" y="91536"/>
                </a:lnTo>
                <a:lnTo>
                  <a:pt x="185666" y="38984"/>
                </a:lnTo>
                <a:lnTo>
                  <a:pt x="168441" y="21759"/>
                </a:lnTo>
                <a:lnTo>
                  <a:pt x="115889" y="74310"/>
                </a:lnTo>
                <a:lnTo>
                  <a:pt x="115889" y="0"/>
                </a:lnTo>
                <a:lnTo>
                  <a:pt x="91536" y="0"/>
                </a:lnTo>
                <a:lnTo>
                  <a:pt x="91536" y="74310"/>
                </a:lnTo>
                <a:lnTo>
                  <a:pt x="38984" y="21759"/>
                </a:lnTo>
                <a:lnTo>
                  <a:pt x="21758" y="38984"/>
                </a:lnTo>
                <a:lnTo>
                  <a:pt x="74310" y="91536"/>
                </a:lnTo>
                <a:lnTo>
                  <a:pt x="0" y="91536"/>
                </a:lnTo>
                <a:lnTo>
                  <a:pt x="0" y="115858"/>
                </a:lnTo>
                <a:lnTo>
                  <a:pt x="74310" y="115858"/>
                </a:lnTo>
                <a:lnTo>
                  <a:pt x="21758" y="168410"/>
                </a:lnTo>
                <a:lnTo>
                  <a:pt x="38984" y="185635"/>
                </a:lnTo>
                <a:lnTo>
                  <a:pt x="91536" y="133083"/>
                </a:lnTo>
                <a:lnTo>
                  <a:pt x="91536" y="207394"/>
                </a:lnTo>
                <a:lnTo>
                  <a:pt x="115889" y="207394"/>
                </a:lnTo>
                <a:lnTo>
                  <a:pt x="115889" y="133083"/>
                </a:lnTo>
                <a:lnTo>
                  <a:pt x="168441" y="185635"/>
                </a:lnTo>
                <a:lnTo>
                  <a:pt x="185666" y="168410"/>
                </a:lnTo>
                <a:lnTo>
                  <a:pt x="133114" y="115858"/>
                </a:lnTo>
                <a:lnTo>
                  <a:pt x="207425" y="115858"/>
                </a:lnTo>
                <a:lnTo>
                  <a:pt x="207425" y="91536"/>
                </a:lnTo>
                <a:close/>
              </a:path>
            </a:pathLst>
          </a:custGeom>
          <a:solidFill>
            <a:schemeClr val="lt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Inter Light"/>
              <a:ea typeface="Inter Light"/>
              <a:cs typeface="Inter Light"/>
              <a:sym typeface="Inter Light"/>
            </a:endParaRPr>
          </a:p>
        </p:txBody>
      </p:sp>
      <p:sp>
        <p:nvSpPr>
          <p:cNvPr id="202" name="Google Shape;202;p32"/>
          <p:cNvSpPr txBox="1"/>
          <p:nvPr/>
        </p:nvSpPr>
        <p:spPr>
          <a:xfrm>
            <a:off x="381000" y="952654"/>
            <a:ext cx="11393317" cy="1304163"/>
          </a:xfrm>
          <a:prstGeom prst="rect">
            <a:avLst/>
          </a:prstGeom>
          <a:noFill/>
          <a:ln>
            <a:noFill/>
          </a:ln>
        </p:spPr>
        <p:txBody>
          <a:bodyPr spcFirstLastPara="1" wrap="square" lIns="91425" tIns="45700" rIns="91425" bIns="45700" anchor="t" anchorCtr="0">
            <a:spAutoFit/>
          </a:bodyPr>
          <a:lstStyle/>
          <a:p>
            <a:pPr algn="just">
              <a:lnSpc>
                <a:spcPct val="150000"/>
              </a:lnSpc>
            </a:pPr>
            <a:r>
              <a:rPr lang="tr-TR" dirty="0">
                <a:solidFill>
                  <a:schemeClr val="bg1"/>
                </a:solidFill>
                <a:latin typeface="Inter Light" panose="020B0604020202020204"/>
                <a:ea typeface="Inter Light" panose="020B0604020202020204"/>
              </a:rPr>
              <a:t>SCALPING AI, benim tarafımdan geliştirilen, kısa vadeli işlemler (scalping) odaklı, </a:t>
            </a:r>
            <a:r>
              <a:rPr lang="tr-TR" b="1" dirty="0">
                <a:solidFill>
                  <a:schemeClr val="bg1"/>
                </a:solidFill>
                <a:latin typeface="Inter Light" panose="020B0604020202020204"/>
                <a:ea typeface="Inter Light" panose="020B0604020202020204"/>
              </a:rPr>
              <a:t>otomatik alım-satım yapan bir Forex robotudur</a:t>
            </a:r>
            <a:r>
              <a:rPr lang="tr-TR" dirty="0">
                <a:solidFill>
                  <a:schemeClr val="bg1"/>
                </a:solidFill>
                <a:latin typeface="Inter Light" panose="020B0604020202020204"/>
                <a:ea typeface="Inter Light" panose="020B0604020202020204"/>
              </a:rPr>
              <a:t>.</a:t>
            </a:r>
            <a:br>
              <a:rPr lang="tr-TR" dirty="0">
                <a:solidFill>
                  <a:schemeClr val="bg1"/>
                </a:solidFill>
                <a:latin typeface="Inter Light" panose="020B0604020202020204"/>
                <a:ea typeface="Inter Light" panose="020B0604020202020204"/>
              </a:rPr>
            </a:br>
            <a:r>
              <a:rPr lang="tr-TR" dirty="0">
                <a:solidFill>
                  <a:schemeClr val="bg1"/>
                </a:solidFill>
                <a:latin typeface="Inter Light" panose="020B0604020202020204"/>
                <a:ea typeface="Inter Light" panose="020B0604020202020204"/>
              </a:rPr>
              <a:t>Piyasa verilerini anlık analiz ederek saniyeler içinde pozisyon açar ve kapatır. Böylece küçük fiyat hareketlerinden sık sık kazanç elde etmeyi hedefler. Yalnızca işlem açan bir yazılım değil, risk yönetimini merkeze alan, test edilmiş, güncellenen ve kullanıcı dostu bir yatırım çözümüdür.</a:t>
            </a:r>
          </a:p>
          <a:p>
            <a:pPr marL="0" marR="0" lvl="0" indent="0" algn="just" rtl="0">
              <a:lnSpc>
                <a:spcPct val="150000"/>
              </a:lnSpc>
              <a:spcBef>
                <a:spcPts val="0"/>
              </a:spcBef>
              <a:spcAft>
                <a:spcPts val="0"/>
              </a:spcAft>
              <a:buNone/>
            </a:pPr>
            <a:endParaRPr sz="1050" dirty="0">
              <a:solidFill>
                <a:schemeClr val="bg1"/>
              </a:solidFill>
              <a:latin typeface="Inter Light" panose="020B0604020202020204"/>
              <a:ea typeface="Inter Light" panose="020B0604020202020204"/>
            </a:endParaRPr>
          </a:p>
        </p:txBody>
      </p:sp>
      <p:sp>
        <p:nvSpPr>
          <p:cNvPr id="203" name="Google Shape;203;p32"/>
          <p:cNvSpPr/>
          <p:nvPr/>
        </p:nvSpPr>
        <p:spPr>
          <a:xfrm>
            <a:off x="1642908" y="2659171"/>
            <a:ext cx="3044668" cy="4198829"/>
          </a:xfrm>
          <a:prstGeom prst="rect">
            <a:avLst/>
          </a:prstGeom>
          <a:gradFill>
            <a:gsLst>
              <a:gs pos="0">
                <a:schemeClr val="dk1"/>
              </a:gs>
              <a:gs pos="100000">
                <a:srgbClr val="3F3F3F"/>
              </a:gs>
            </a:gsLst>
            <a:lin ang="270000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Inter Light"/>
              <a:ea typeface="Inter Light"/>
              <a:cs typeface="Inter Light"/>
              <a:sym typeface="Inter Light"/>
            </a:endParaRPr>
          </a:p>
        </p:txBody>
      </p:sp>
      <p:sp>
        <p:nvSpPr>
          <p:cNvPr id="204" name="Google Shape;204;p32"/>
          <p:cNvSpPr txBox="1"/>
          <p:nvPr/>
        </p:nvSpPr>
        <p:spPr>
          <a:xfrm>
            <a:off x="8930664" y="2764648"/>
            <a:ext cx="2601247" cy="307736"/>
          </a:xfrm>
          <a:prstGeom prst="rect">
            <a:avLst/>
          </a:prstGeom>
          <a:noFill/>
          <a:ln>
            <a:noFill/>
          </a:ln>
        </p:spPr>
        <p:txBody>
          <a:bodyPr spcFirstLastPara="1" wrap="square" lIns="91425" tIns="45700" rIns="91425" bIns="45700" anchor="t" anchorCtr="0">
            <a:spAutoFit/>
          </a:bodyPr>
          <a:lstStyle/>
          <a:p>
            <a:pPr algn="ctr"/>
            <a:r>
              <a:rPr lang="tr-TR" b="1" dirty="0">
                <a:solidFill>
                  <a:schemeClr val="bg1"/>
                </a:solidFill>
                <a:latin typeface="Inter Light" panose="020B0604020202020204"/>
                <a:ea typeface="Inter Light" panose="020B0604020202020204"/>
              </a:rPr>
              <a:t>💰 Kullanım ve Lisanslama:</a:t>
            </a:r>
          </a:p>
        </p:txBody>
      </p:sp>
      <p:sp>
        <p:nvSpPr>
          <p:cNvPr id="205" name="Google Shape;205;p32"/>
          <p:cNvSpPr txBox="1"/>
          <p:nvPr/>
        </p:nvSpPr>
        <p:spPr>
          <a:xfrm>
            <a:off x="8688256" y="3327444"/>
            <a:ext cx="3086061" cy="2031285"/>
          </a:xfrm>
          <a:prstGeom prst="rect">
            <a:avLst/>
          </a:prstGeom>
          <a:noFill/>
          <a:ln>
            <a:noFill/>
          </a:ln>
        </p:spPr>
        <p:txBody>
          <a:bodyPr spcFirstLastPara="1" wrap="square" lIns="91425" tIns="45700" rIns="91425" bIns="45700" anchor="t" anchorCtr="0">
            <a:spAutoFit/>
          </a:bodyPr>
          <a:lstStyle/>
          <a:p>
            <a:pPr marL="171450" marR="0" lvl="0" indent="-171450" algn="just" rtl="0">
              <a:lnSpc>
                <a:spcPct val="150000"/>
              </a:lnSpc>
              <a:spcBef>
                <a:spcPts val="0"/>
              </a:spcBef>
              <a:spcAft>
                <a:spcPts val="0"/>
              </a:spcAft>
              <a:buClr>
                <a:schemeClr val="bg1"/>
              </a:buClr>
              <a:buFont typeface="Arial" panose="020B0604020202020204" pitchFamily="34" charset="0"/>
              <a:buChar char="•"/>
            </a:pPr>
            <a:r>
              <a:rPr lang="en-US" sz="1200" dirty="0">
                <a:solidFill>
                  <a:schemeClr val="lt1"/>
                </a:solidFill>
                <a:latin typeface="Inter Light"/>
                <a:ea typeface="Inter Light"/>
                <a:cs typeface="Inter Light"/>
                <a:sym typeface="Inter Light"/>
              </a:rPr>
              <a:t>SCALPING AI </a:t>
            </a:r>
            <a:r>
              <a:rPr lang="en-US" sz="1200" dirty="0" err="1">
                <a:solidFill>
                  <a:schemeClr val="lt1"/>
                </a:solidFill>
                <a:latin typeface="Inter Light"/>
                <a:ea typeface="Inter Light"/>
                <a:cs typeface="Inter Light"/>
                <a:sym typeface="Inter Light"/>
              </a:rPr>
              <a:t>robotunu</a:t>
            </a:r>
            <a:r>
              <a:rPr lang="en-US" sz="1200" dirty="0">
                <a:solidFill>
                  <a:schemeClr val="lt1"/>
                </a:solidFill>
                <a:latin typeface="Inter Light"/>
                <a:ea typeface="Inter Light"/>
                <a:cs typeface="Inter Light"/>
                <a:sym typeface="Inter Light"/>
              </a:rPr>
              <a:t>, </a:t>
            </a:r>
            <a:r>
              <a:rPr lang="en-US" sz="1200" dirty="0" err="1">
                <a:solidFill>
                  <a:schemeClr val="lt1"/>
                </a:solidFill>
                <a:latin typeface="Inter Light"/>
                <a:ea typeface="Inter Light"/>
                <a:cs typeface="Inter Light"/>
                <a:sym typeface="Inter Light"/>
              </a:rPr>
              <a:t>aylık</a:t>
            </a:r>
            <a:r>
              <a:rPr lang="en-US" sz="1200" dirty="0">
                <a:solidFill>
                  <a:schemeClr val="lt1"/>
                </a:solidFill>
                <a:latin typeface="Inter Light"/>
                <a:ea typeface="Inter Light"/>
                <a:cs typeface="Inter Light"/>
                <a:sym typeface="Inter Light"/>
              </a:rPr>
              <a:t> </a:t>
            </a:r>
            <a:r>
              <a:rPr lang="en-US" sz="1200" dirty="0" err="1">
                <a:solidFill>
                  <a:schemeClr val="lt1"/>
                </a:solidFill>
                <a:latin typeface="Inter Light"/>
                <a:ea typeface="Inter Light"/>
                <a:cs typeface="Inter Light"/>
                <a:sym typeface="Inter Light"/>
              </a:rPr>
              <a:t>sadece</a:t>
            </a:r>
            <a:r>
              <a:rPr lang="en-US" sz="1200" dirty="0">
                <a:solidFill>
                  <a:schemeClr val="lt1"/>
                </a:solidFill>
                <a:latin typeface="Inter Light"/>
                <a:ea typeface="Inter Light"/>
                <a:cs typeface="Inter Light"/>
                <a:sym typeface="Inter Light"/>
              </a:rPr>
              <a:t> 30 USD </a:t>
            </a:r>
            <a:r>
              <a:rPr lang="en-US" sz="1200" dirty="0" err="1">
                <a:solidFill>
                  <a:schemeClr val="lt1"/>
                </a:solidFill>
                <a:latin typeface="Inter Light"/>
                <a:ea typeface="Inter Light"/>
                <a:cs typeface="Inter Light"/>
                <a:sym typeface="Inter Light"/>
              </a:rPr>
              <a:t>karşılığında</a:t>
            </a:r>
            <a:r>
              <a:rPr lang="en-US" sz="1200" dirty="0">
                <a:solidFill>
                  <a:schemeClr val="lt1"/>
                </a:solidFill>
                <a:latin typeface="Inter Light"/>
                <a:ea typeface="Inter Light"/>
                <a:cs typeface="Inter Light"/>
                <a:sym typeface="Inter Light"/>
              </a:rPr>
              <a:t> </a:t>
            </a:r>
            <a:r>
              <a:rPr lang="en-US" sz="1200" dirty="0" err="1">
                <a:solidFill>
                  <a:schemeClr val="lt1"/>
                </a:solidFill>
                <a:latin typeface="Inter Light"/>
                <a:ea typeface="Inter Light"/>
                <a:cs typeface="Inter Light"/>
                <a:sym typeface="Inter Light"/>
              </a:rPr>
              <a:t>sinyal</a:t>
            </a:r>
            <a:r>
              <a:rPr lang="en-US" sz="1200" dirty="0">
                <a:solidFill>
                  <a:schemeClr val="lt1"/>
                </a:solidFill>
                <a:latin typeface="Inter Light"/>
                <a:ea typeface="Inter Light"/>
                <a:cs typeface="Inter Light"/>
                <a:sym typeface="Inter Light"/>
              </a:rPr>
              <a:t> </a:t>
            </a:r>
            <a:r>
              <a:rPr lang="en-US" sz="1200" dirty="0" err="1">
                <a:solidFill>
                  <a:schemeClr val="lt1"/>
                </a:solidFill>
                <a:latin typeface="Inter Light"/>
                <a:ea typeface="Inter Light"/>
                <a:cs typeface="Inter Light"/>
                <a:sym typeface="Inter Light"/>
              </a:rPr>
              <a:t>sistemi</a:t>
            </a:r>
            <a:r>
              <a:rPr lang="en-US" sz="1200" dirty="0">
                <a:solidFill>
                  <a:schemeClr val="lt1"/>
                </a:solidFill>
                <a:latin typeface="Inter Light"/>
                <a:ea typeface="Inter Light"/>
                <a:cs typeface="Inter Light"/>
                <a:sym typeface="Inter Light"/>
              </a:rPr>
              <a:t> </a:t>
            </a:r>
            <a:r>
              <a:rPr lang="en-US" sz="1200" dirty="0" err="1">
                <a:solidFill>
                  <a:schemeClr val="lt1"/>
                </a:solidFill>
                <a:latin typeface="Inter Light"/>
                <a:ea typeface="Inter Light"/>
                <a:cs typeface="Inter Light"/>
                <a:sym typeface="Inter Light"/>
              </a:rPr>
              <a:t>olarak</a:t>
            </a:r>
            <a:r>
              <a:rPr lang="en-US" sz="1200" dirty="0">
                <a:solidFill>
                  <a:schemeClr val="lt1"/>
                </a:solidFill>
                <a:latin typeface="Inter Light"/>
                <a:ea typeface="Inter Light"/>
                <a:cs typeface="Inter Light"/>
                <a:sym typeface="Inter Light"/>
              </a:rPr>
              <a:t> </a:t>
            </a:r>
            <a:r>
              <a:rPr lang="en-US" sz="1200" dirty="0" err="1">
                <a:solidFill>
                  <a:schemeClr val="lt1"/>
                </a:solidFill>
                <a:latin typeface="Inter Light"/>
                <a:ea typeface="Inter Light"/>
                <a:cs typeface="Inter Light"/>
                <a:sym typeface="Inter Light"/>
              </a:rPr>
              <a:t>kiralayabilirsiniz</a:t>
            </a:r>
            <a:r>
              <a:rPr lang="en-US" sz="1200" dirty="0">
                <a:solidFill>
                  <a:schemeClr val="lt1"/>
                </a:solidFill>
                <a:latin typeface="Inter Light"/>
                <a:ea typeface="Inter Light"/>
                <a:cs typeface="Inter Light"/>
                <a:sym typeface="Inter Light"/>
              </a:rPr>
              <a:t>.</a:t>
            </a:r>
            <a:endParaRPr lang="tr-TR" sz="1200" dirty="0">
              <a:solidFill>
                <a:schemeClr val="lt1"/>
              </a:solidFill>
              <a:latin typeface="Inter Light"/>
              <a:ea typeface="Inter Light"/>
              <a:cs typeface="Inter Light"/>
              <a:sym typeface="Inter Light"/>
            </a:endParaRPr>
          </a:p>
          <a:p>
            <a:pPr marL="171450" marR="0" lvl="0" indent="-171450" algn="just" rtl="0">
              <a:lnSpc>
                <a:spcPct val="150000"/>
              </a:lnSpc>
              <a:spcBef>
                <a:spcPts val="0"/>
              </a:spcBef>
              <a:spcAft>
                <a:spcPts val="0"/>
              </a:spcAft>
              <a:buClr>
                <a:schemeClr val="bg1"/>
              </a:buClr>
              <a:buFont typeface="Arial" panose="020B0604020202020204" pitchFamily="34" charset="0"/>
              <a:buChar char="•"/>
            </a:pPr>
            <a:r>
              <a:rPr lang="en-US" sz="1200" dirty="0" err="1">
                <a:solidFill>
                  <a:schemeClr val="lt1"/>
                </a:solidFill>
                <a:latin typeface="Inter Light"/>
                <a:ea typeface="Inter Light"/>
                <a:cs typeface="Inter Light"/>
                <a:sym typeface="Inter Light"/>
              </a:rPr>
              <a:t>Şu</a:t>
            </a:r>
            <a:r>
              <a:rPr lang="en-US" sz="1200" dirty="0">
                <a:solidFill>
                  <a:schemeClr val="lt1"/>
                </a:solidFill>
                <a:latin typeface="Inter Light"/>
                <a:ea typeface="Inter Light"/>
                <a:cs typeface="Inter Light"/>
                <a:sym typeface="Inter Light"/>
              </a:rPr>
              <a:t> an </a:t>
            </a:r>
            <a:r>
              <a:rPr lang="en-US" sz="1200" dirty="0" err="1">
                <a:solidFill>
                  <a:schemeClr val="lt1"/>
                </a:solidFill>
                <a:latin typeface="Inter Light"/>
                <a:ea typeface="Inter Light"/>
                <a:cs typeface="Inter Light"/>
                <a:sym typeface="Inter Light"/>
              </a:rPr>
              <a:t>için</a:t>
            </a:r>
            <a:r>
              <a:rPr lang="en-US" sz="1200" dirty="0">
                <a:solidFill>
                  <a:schemeClr val="lt1"/>
                </a:solidFill>
                <a:latin typeface="Inter Light"/>
                <a:ea typeface="Inter Light"/>
                <a:cs typeface="Inter Light"/>
                <a:sym typeface="Inter Light"/>
              </a:rPr>
              <a:t> </a:t>
            </a:r>
            <a:r>
              <a:rPr lang="en-US" sz="1200" dirty="0" err="1">
                <a:solidFill>
                  <a:schemeClr val="lt1"/>
                </a:solidFill>
                <a:latin typeface="Inter Light"/>
                <a:ea typeface="Inter Light"/>
                <a:cs typeface="Inter Light"/>
                <a:sym typeface="Inter Light"/>
              </a:rPr>
              <a:t>bu</a:t>
            </a:r>
            <a:r>
              <a:rPr lang="en-US" sz="1200" dirty="0">
                <a:solidFill>
                  <a:schemeClr val="lt1"/>
                </a:solidFill>
                <a:latin typeface="Inter Light"/>
                <a:ea typeface="Inter Light"/>
                <a:cs typeface="Inter Light"/>
                <a:sym typeface="Inter Light"/>
              </a:rPr>
              <a:t> </a:t>
            </a:r>
            <a:r>
              <a:rPr lang="en-US" sz="1200" dirty="0" err="1">
                <a:solidFill>
                  <a:schemeClr val="lt1"/>
                </a:solidFill>
                <a:latin typeface="Inter Light"/>
                <a:ea typeface="Inter Light"/>
                <a:cs typeface="Inter Light"/>
                <a:sym typeface="Inter Light"/>
              </a:rPr>
              <a:t>fiyat</a:t>
            </a:r>
            <a:r>
              <a:rPr lang="en-US" sz="1200" dirty="0">
                <a:solidFill>
                  <a:schemeClr val="lt1"/>
                </a:solidFill>
                <a:latin typeface="Inter Light"/>
                <a:ea typeface="Inter Light"/>
                <a:cs typeface="Inter Light"/>
                <a:sym typeface="Inter Light"/>
              </a:rPr>
              <a:t> </a:t>
            </a:r>
            <a:r>
              <a:rPr lang="en-US" sz="1200" dirty="0" err="1">
                <a:solidFill>
                  <a:schemeClr val="lt1"/>
                </a:solidFill>
                <a:latin typeface="Inter Light"/>
                <a:ea typeface="Inter Light"/>
                <a:cs typeface="Inter Light"/>
                <a:sym typeface="Inter Light"/>
              </a:rPr>
              <a:t>avantajlıdır</a:t>
            </a:r>
            <a:r>
              <a:rPr lang="en-US" sz="1200" dirty="0">
                <a:solidFill>
                  <a:schemeClr val="lt1"/>
                </a:solidFill>
                <a:latin typeface="Inter Light"/>
                <a:ea typeface="Inter Light"/>
                <a:cs typeface="Inter Light"/>
                <a:sym typeface="Inter Light"/>
              </a:rPr>
              <a:t> — </a:t>
            </a:r>
            <a:r>
              <a:rPr lang="en-US" sz="1200" dirty="0" err="1">
                <a:solidFill>
                  <a:schemeClr val="lt1"/>
                </a:solidFill>
                <a:latin typeface="Inter Light"/>
                <a:ea typeface="Inter Light"/>
                <a:cs typeface="Inter Light"/>
                <a:sym typeface="Inter Light"/>
              </a:rPr>
              <a:t>gelecekte</a:t>
            </a:r>
            <a:r>
              <a:rPr lang="en-US" sz="1200" dirty="0">
                <a:solidFill>
                  <a:schemeClr val="lt1"/>
                </a:solidFill>
                <a:latin typeface="Inter Light"/>
                <a:ea typeface="Inter Light"/>
                <a:cs typeface="Inter Light"/>
                <a:sym typeface="Inter Light"/>
              </a:rPr>
              <a:t> </a:t>
            </a:r>
            <a:r>
              <a:rPr lang="tr-TR" sz="1200" dirty="0">
                <a:solidFill>
                  <a:schemeClr val="lt1"/>
                </a:solidFill>
                <a:latin typeface="Inter Light"/>
                <a:ea typeface="Inter Light"/>
                <a:cs typeface="Inter Light"/>
                <a:sym typeface="Inter Light"/>
              </a:rPr>
              <a:t>fiyat </a:t>
            </a:r>
            <a:r>
              <a:rPr lang="en-US" sz="1200" dirty="0" err="1">
                <a:solidFill>
                  <a:schemeClr val="lt1"/>
                </a:solidFill>
                <a:latin typeface="Inter Light"/>
                <a:ea typeface="Inter Light"/>
                <a:cs typeface="Inter Light"/>
                <a:sym typeface="Inter Light"/>
              </a:rPr>
              <a:t>artışı</a:t>
            </a:r>
            <a:r>
              <a:rPr lang="en-US" sz="1200" dirty="0">
                <a:solidFill>
                  <a:schemeClr val="lt1"/>
                </a:solidFill>
                <a:latin typeface="Inter Light"/>
                <a:ea typeface="Inter Light"/>
                <a:cs typeface="Inter Light"/>
                <a:sym typeface="Inter Light"/>
              </a:rPr>
              <a:t> </a:t>
            </a:r>
            <a:r>
              <a:rPr lang="en-US" sz="1200" dirty="0" err="1">
                <a:solidFill>
                  <a:schemeClr val="lt1"/>
                </a:solidFill>
                <a:latin typeface="Inter Light"/>
                <a:ea typeface="Inter Light"/>
                <a:cs typeface="Inter Light"/>
                <a:sym typeface="Inter Light"/>
              </a:rPr>
              <a:t>planlanmaktadır</a:t>
            </a:r>
            <a:r>
              <a:rPr lang="en-US" sz="1200" dirty="0">
                <a:solidFill>
                  <a:schemeClr val="lt1"/>
                </a:solidFill>
                <a:latin typeface="Inter Light"/>
                <a:ea typeface="Inter Light"/>
                <a:cs typeface="Inter Light"/>
                <a:sym typeface="Inter Light"/>
              </a:rPr>
              <a:t>.</a:t>
            </a:r>
            <a:endParaRPr lang="tr-TR" sz="1200" dirty="0">
              <a:solidFill>
                <a:schemeClr val="lt1"/>
              </a:solidFill>
              <a:latin typeface="Inter Light"/>
              <a:ea typeface="Inter Light"/>
              <a:cs typeface="Inter Light"/>
              <a:sym typeface="Inter Light"/>
            </a:endParaRPr>
          </a:p>
          <a:p>
            <a:pPr marL="171450" marR="0" lvl="0" indent="-171450" algn="just" rtl="0">
              <a:lnSpc>
                <a:spcPct val="150000"/>
              </a:lnSpc>
              <a:spcBef>
                <a:spcPts val="0"/>
              </a:spcBef>
              <a:spcAft>
                <a:spcPts val="0"/>
              </a:spcAft>
              <a:buClr>
                <a:schemeClr val="bg1"/>
              </a:buClr>
              <a:buFont typeface="Arial" panose="020B0604020202020204" pitchFamily="34" charset="0"/>
              <a:buChar char="•"/>
            </a:pPr>
            <a:r>
              <a:rPr lang="en-US" sz="1200" dirty="0" err="1">
                <a:solidFill>
                  <a:schemeClr val="lt1"/>
                </a:solidFill>
                <a:latin typeface="Inter Light"/>
                <a:ea typeface="Inter Light"/>
                <a:cs typeface="Inter Light"/>
                <a:sym typeface="Inter Light"/>
              </a:rPr>
              <a:t>Kullanıcı</a:t>
            </a:r>
            <a:r>
              <a:rPr lang="en-US" sz="1200" dirty="0">
                <a:solidFill>
                  <a:schemeClr val="lt1"/>
                </a:solidFill>
                <a:latin typeface="Inter Light"/>
                <a:ea typeface="Inter Light"/>
                <a:cs typeface="Inter Light"/>
                <a:sym typeface="Inter Light"/>
              </a:rPr>
              <a:t> </a:t>
            </a:r>
            <a:r>
              <a:rPr lang="en-US" sz="1200" dirty="0" err="1">
                <a:solidFill>
                  <a:schemeClr val="lt1"/>
                </a:solidFill>
                <a:latin typeface="Inter Light"/>
                <a:ea typeface="Inter Light"/>
                <a:cs typeface="Inter Light"/>
                <a:sym typeface="Inter Light"/>
              </a:rPr>
              <a:t>dostu</a:t>
            </a:r>
            <a:r>
              <a:rPr lang="en-US" sz="1200" dirty="0">
                <a:solidFill>
                  <a:schemeClr val="lt1"/>
                </a:solidFill>
                <a:latin typeface="Inter Light"/>
                <a:ea typeface="Inter Light"/>
                <a:cs typeface="Inter Light"/>
                <a:sym typeface="Inter Light"/>
              </a:rPr>
              <a:t> </a:t>
            </a:r>
            <a:r>
              <a:rPr lang="en-US" sz="1200" dirty="0" err="1">
                <a:solidFill>
                  <a:schemeClr val="lt1"/>
                </a:solidFill>
                <a:latin typeface="Inter Light"/>
                <a:ea typeface="Inter Light"/>
                <a:cs typeface="Inter Light"/>
                <a:sym typeface="Inter Light"/>
              </a:rPr>
              <a:t>arayüzü</a:t>
            </a:r>
            <a:r>
              <a:rPr lang="en-US" sz="1200" dirty="0">
                <a:solidFill>
                  <a:schemeClr val="lt1"/>
                </a:solidFill>
                <a:latin typeface="Inter Light"/>
                <a:ea typeface="Inter Light"/>
                <a:cs typeface="Inter Light"/>
                <a:sym typeface="Inter Light"/>
              </a:rPr>
              <a:t> </a:t>
            </a:r>
            <a:r>
              <a:rPr lang="en-US" sz="1200" dirty="0" err="1">
                <a:solidFill>
                  <a:schemeClr val="lt1"/>
                </a:solidFill>
                <a:latin typeface="Inter Light"/>
                <a:ea typeface="Inter Light"/>
                <a:cs typeface="Inter Light"/>
                <a:sym typeface="Inter Light"/>
              </a:rPr>
              <a:t>sayesinde</a:t>
            </a:r>
            <a:r>
              <a:rPr lang="en-US" sz="1200" dirty="0">
                <a:solidFill>
                  <a:schemeClr val="lt1"/>
                </a:solidFill>
                <a:latin typeface="Inter Light"/>
                <a:ea typeface="Inter Light"/>
                <a:cs typeface="Inter Light"/>
                <a:sym typeface="Inter Light"/>
              </a:rPr>
              <a:t> </a:t>
            </a:r>
            <a:r>
              <a:rPr lang="en-US" sz="1200" dirty="0" err="1">
                <a:solidFill>
                  <a:schemeClr val="lt1"/>
                </a:solidFill>
                <a:latin typeface="Inter Light"/>
                <a:ea typeface="Inter Light"/>
                <a:cs typeface="Inter Light"/>
                <a:sym typeface="Inter Light"/>
              </a:rPr>
              <a:t>herkes</a:t>
            </a:r>
            <a:r>
              <a:rPr lang="en-US" sz="1200" dirty="0">
                <a:solidFill>
                  <a:schemeClr val="lt1"/>
                </a:solidFill>
                <a:latin typeface="Inter Light"/>
                <a:ea typeface="Inter Light"/>
                <a:cs typeface="Inter Light"/>
                <a:sym typeface="Inter Light"/>
              </a:rPr>
              <a:t> </a:t>
            </a:r>
            <a:r>
              <a:rPr lang="en-US" sz="1200" dirty="0" err="1">
                <a:solidFill>
                  <a:schemeClr val="lt1"/>
                </a:solidFill>
                <a:latin typeface="Inter Light"/>
                <a:ea typeface="Inter Light"/>
                <a:cs typeface="Inter Light"/>
                <a:sym typeface="Inter Light"/>
              </a:rPr>
              <a:t>kolayca</a:t>
            </a:r>
            <a:r>
              <a:rPr lang="en-US" sz="1200" dirty="0">
                <a:solidFill>
                  <a:schemeClr val="lt1"/>
                </a:solidFill>
                <a:latin typeface="Inter Light"/>
                <a:ea typeface="Inter Light"/>
                <a:cs typeface="Inter Light"/>
                <a:sym typeface="Inter Light"/>
              </a:rPr>
              <a:t> </a:t>
            </a:r>
            <a:r>
              <a:rPr lang="en-US" sz="1200" dirty="0" err="1">
                <a:solidFill>
                  <a:schemeClr val="lt1"/>
                </a:solidFill>
                <a:latin typeface="Inter Light"/>
                <a:ea typeface="Inter Light"/>
                <a:cs typeface="Inter Light"/>
                <a:sym typeface="Inter Light"/>
              </a:rPr>
              <a:t>kullanabilir</a:t>
            </a:r>
            <a:r>
              <a:rPr lang="en-US" sz="1200" dirty="0">
                <a:solidFill>
                  <a:schemeClr val="lt1"/>
                </a:solidFill>
                <a:latin typeface="Inter Light"/>
                <a:ea typeface="Inter Light"/>
                <a:cs typeface="Inter Light"/>
                <a:sym typeface="Inter Light"/>
              </a:rPr>
              <a:t>.</a:t>
            </a:r>
            <a:endParaRPr dirty="0"/>
          </a:p>
        </p:txBody>
      </p:sp>
      <p:sp>
        <p:nvSpPr>
          <p:cNvPr id="206" name="Google Shape;206;p32"/>
          <p:cNvSpPr/>
          <p:nvPr/>
        </p:nvSpPr>
        <p:spPr>
          <a:xfrm>
            <a:off x="5271015" y="2681108"/>
            <a:ext cx="3044667" cy="4198829"/>
          </a:xfrm>
          <a:prstGeom prst="rect">
            <a:avLst/>
          </a:prstGeom>
          <a:gradFill>
            <a:gsLst>
              <a:gs pos="0">
                <a:schemeClr val="accent1"/>
              </a:gs>
              <a:gs pos="100000">
                <a:srgbClr val="EF767F"/>
              </a:gs>
            </a:gsLst>
            <a:lin ang="270000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Inter Light"/>
              <a:ea typeface="Inter Light"/>
              <a:cs typeface="Inter Light"/>
              <a:sym typeface="Inter Light"/>
            </a:endParaRPr>
          </a:p>
        </p:txBody>
      </p:sp>
      <p:sp>
        <p:nvSpPr>
          <p:cNvPr id="207" name="Google Shape;207;p32"/>
          <p:cNvSpPr txBox="1"/>
          <p:nvPr/>
        </p:nvSpPr>
        <p:spPr>
          <a:xfrm>
            <a:off x="5558591" y="2764648"/>
            <a:ext cx="2469514" cy="307736"/>
          </a:xfrm>
          <a:prstGeom prst="rect">
            <a:avLst/>
          </a:prstGeom>
          <a:noFill/>
          <a:ln>
            <a:noFill/>
          </a:ln>
        </p:spPr>
        <p:txBody>
          <a:bodyPr spcFirstLastPara="1" wrap="square" lIns="91425" tIns="45700" rIns="91425" bIns="45700" anchor="t" anchorCtr="0">
            <a:spAutoFit/>
          </a:bodyPr>
          <a:lstStyle/>
          <a:p>
            <a:pPr algn="ctr"/>
            <a:r>
              <a:rPr lang="tr-TR" b="1" dirty="0">
                <a:solidFill>
                  <a:schemeClr val="bg1"/>
                </a:solidFill>
                <a:latin typeface="Inter Light" panose="020B0604020202020204"/>
                <a:ea typeface="Inter Light" panose="020B0604020202020204"/>
              </a:rPr>
              <a:t>📊 Performans ve Güvenlik:</a:t>
            </a:r>
          </a:p>
        </p:txBody>
      </p:sp>
      <p:sp>
        <p:nvSpPr>
          <p:cNvPr id="208" name="Google Shape;208;p32"/>
          <p:cNvSpPr txBox="1"/>
          <p:nvPr/>
        </p:nvSpPr>
        <p:spPr>
          <a:xfrm>
            <a:off x="5248958" y="3327444"/>
            <a:ext cx="3044667" cy="2862282"/>
          </a:xfrm>
          <a:prstGeom prst="rect">
            <a:avLst/>
          </a:prstGeom>
          <a:noFill/>
          <a:ln>
            <a:noFill/>
          </a:ln>
        </p:spPr>
        <p:txBody>
          <a:bodyPr spcFirstLastPara="1" wrap="square" lIns="91425" tIns="45700" rIns="91425" bIns="45700" anchor="t" anchorCtr="0">
            <a:spAutoFit/>
          </a:bodyPr>
          <a:lstStyle/>
          <a:p>
            <a:pPr marL="171450" marR="0" lvl="0" indent="-171450" algn="just" rtl="0">
              <a:lnSpc>
                <a:spcPct val="150000"/>
              </a:lnSpc>
              <a:spcBef>
                <a:spcPts val="0"/>
              </a:spcBef>
              <a:spcAft>
                <a:spcPts val="0"/>
              </a:spcAft>
              <a:buClr>
                <a:schemeClr val="bg1"/>
              </a:buClr>
              <a:buFont typeface="Arial" panose="020B0604020202020204" pitchFamily="34" charset="0"/>
              <a:buChar char="•"/>
            </a:pPr>
            <a:r>
              <a:rPr lang="en-US" sz="1200" dirty="0">
                <a:solidFill>
                  <a:schemeClr val="lt1"/>
                </a:solidFill>
                <a:latin typeface="Inter Light"/>
                <a:ea typeface="Inter Light"/>
                <a:cs typeface="Inter Light"/>
                <a:sym typeface="Inter Light"/>
              </a:rPr>
              <a:t>2000 </a:t>
            </a:r>
            <a:r>
              <a:rPr lang="en-US" sz="1200" dirty="0" err="1">
                <a:solidFill>
                  <a:schemeClr val="lt1"/>
                </a:solidFill>
                <a:latin typeface="Inter Light"/>
                <a:ea typeface="Inter Light"/>
                <a:cs typeface="Inter Light"/>
                <a:sym typeface="Inter Light"/>
              </a:rPr>
              <a:t>yılından</a:t>
            </a:r>
            <a:r>
              <a:rPr lang="en-US" sz="1200" dirty="0">
                <a:solidFill>
                  <a:schemeClr val="lt1"/>
                </a:solidFill>
                <a:latin typeface="Inter Light"/>
                <a:ea typeface="Inter Light"/>
                <a:cs typeface="Inter Light"/>
                <a:sym typeface="Inter Light"/>
              </a:rPr>
              <a:t> </a:t>
            </a:r>
            <a:r>
              <a:rPr lang="en-US" sz="1200" dirty="0" err="1">
                <a:solidFill>
                  <a:schemeClr val="lt1"/>
                </a:solidFill>
                <a:latin typeface="Inter Light"/>
                <a:ea typeface="Inter Light"/>
                <a:cs typeface="Inter Light"/>
                <a:sym typeface="Inter Light"/>
              </a:rPr>
              <a:t>bu</a:t>
            </a:r>
            <a:r>
              <a:rPr lang="en-US" sz="1200" dirty="0">
                <a:solidFill>
                  <a:schemeClr val="lt1"/>
                </a:solidFill>
                <a:latin typeface="Inter Light"/>
                <a:ea typeface="Inter Light"/>
                <a:cs typeface="Inter Light"/>
                <a:sym typeface="Inter Light"/>
              </a:rPr>
              <a:t> </a:t>
            </a:r>
            <a:r>
              <a:rPr lang="en-US" sz="1200" dirty="0" err="1">
                <a:solidFill>
                  <a:schemeClr val="lt1"/>
                </a:solidFill>
                <a:latin typeface="Inter Light"/>
                <a:ea typeface="Inter Light"/>
                <a:cs typeface="Inter Light"/>
                <a:sym typeface="Inter Light"/>
              </a:rPr>
              <a:t>yana</a:t>
            </a:r>
            <a:r>
              <a:rPr lang="en-US" sz="1200" dirty="0">
                <a:solidFill>
                  <a:schemeClr val="lt1"/>
                </a:solidFill>
                <a:latin typeface="Inter Light"/>
                <a:ea typeface="Inter Light"/>
                <a:cs typeface="Inter Light"/>
                <a:sym typeface="Inter Light"/>
              </a:rPr>
              <a:t> </a:t>
            </a:r>
            <a:r>
              <a:rPr lang="en-US" sz="1200" dirty="0" err="1">
                <a:solidFill>
                  <a:schemeClr val="lt1"/>
                </a:solidFill>
                <a:latin typeface="Inter Light"/>
                <a:ea typeface="Inter Light"/>
                <a:cs typeface="Inter Light"/>
                <a:sym typeface="Inter Light"/>
              </a:rPr>
              <a:t>geçmiş</a:t>
            </a:r>
            <a:r>
              <a:rPr lang="en-US" sz="1200" dirty="0">
                <a:solidFill>
                  <a:schemeClr val="lt1"/>
                </a:solidFill>
                <a:latin typeface="Inter Light"/>
                <a:ea typeface="Inter Light"/>
                <a:cs typeface="Inter Light"/>
                <a:sym typeface="Inter Light"/>
              </a:rPr>
              <a:t> </a:t>
            </a:r>
            <a:r>
              <a:rPr lang="en-US" sz="1200" dirty="0" err="1">
                <a:solidFill>
                  <a:schemeClr val="lt1"/>
                </a:solidFill>
                <a:latin typeface="Inter Light"/>
                <a:ea typeface="Inter Light"/>
                <a:cs typeface="Inter Light"/>
                <a:sym typeface="Inter Light"/>
              </a:rPr>
              <a:t>piyasa</a:t>
            </a:r>
            <a:r>
              <a:rPr lang="en-US" sz="1200" dirty="0">
                <a:solidFill>
                  <a:schemeClr val="lt1"/>
                </a:solidFill>
                <a:latin typeface="Inter Light"/>
                <a:ea typeface="Inter Light"/>
                <a:cs typeface="Inter Light"/>
                <a:sym typeface="Inter Light"/>
              </a:rPr>
              <a:t> </a:t>
            </a:r>
            <a:r>
              <a:rPr lang="en-US" sz="1200" dirty="0" err="1">
                <a:solidFill>
                  <a:schemeClr val="lt1"/>
                </a:solidFill>
                <a:latin typeface="Inter Light"/>
                <a:ea typeface="Inter Light"/>
                <a:cs typeface="Inter Light"/>
                <a:sym typeface="Inter Light"/>
              </a:rPr>
              <a:t>verileriyle</a:t>
            </a:r>
            <a:r>
              <a:rPr lang="en-US" sz="1200" dirty="0">
                <a:solidFill>
                  <a:schemeClr val="lt1"/>
                </a:solidFill>
                <a:latin typeface="Inter Light"/>
                <a:ea typeface="Inter Light"/>
                <a:cs typeface="Inter Light"/>
                <a:sym typeface="Inter Light"/>
              </a:rPr>
              <a:t> </a:t>
            </a:r>
            <a:r>
              <a:rPr lang="en-US" sz="1200" dirty="0" err="1">
                <a:solidFill>
                  <a:schemeClr val="lt1"/>
                </a:solidFill>
                <a:latin typeface="Inter Light"/>
                <a:ea typeface="Inter Light"/>
                <a:cs typeface="Inter Light"/>
                <a:sym typeface="Inter Light"/>
              </a:rPr>
              <a:t>kapsamlı</a:t>
            </a:r>
            <a:r>
              <a:rPr lang="en-US" sz="1200" dirty="0">
                <a:solidFill>
                  <a:schemeClr val="lt1"/>
                </a:solidFill>
                <a:latin typeface="Inter Light"/>
                <a:ea typeface="Inter Light"/>
                <a:cs typeface="Inter Light"/>
                <a:sym typeface="Inter Light"/>
              </a:rPr>
              <a:t> </a:t>
            </a:r>
            <a:r>
              <a:rPr lang="en-US" sz="1200" dirty="0" err="1">
                <a:solidFill>
                  <a:schemeClr val="lt1"/>
                </a:solidFill>
                <a:latin typeface="Inter Light"/>
                <a:ea typeface="Inter Light"/>
                <a:cs typeface="Inter Light"/>
                <a:sym typeface="Inter Light"/>
              </a:rPr>
              <a:t>backtestler</a:t>
            </a:r>
            <a:r>
              <a:rPr lang="en-US" sz="1200" dirty="0">
                <a:solidFill>
                  <a:schemeClr val="lt1"/>
                </a:solidFill>
                <a:latin typeface="Inter Light"/>
                <a:ea typeface="Inter Light"/>
                <a:cs typeface="Inter Light"/>
                <a:sym typeface="Inter Light"/>
              </a:rPr>
              <a:t> </a:t>
            </a:r>
            <a:r>
              <a:rPr lang="en-US" sz="1200" dirty="0" err="1">
                <a:solidFill>
                  <a:schemeClr val="lt1"/>
                </a:solidFill>
                <a:latin typeface="Inter Light"/>
                <a:ea typeface="Inter Light"/>
                <a:cs typeface="Inter Light"/>
                <a:sym typeface="Inter Light"/>
              </a:rPr>
              <a:t>yapılmıştır</a:t>
            </a:r>
            <a:r>
              <a:rPr lang="en-US" sz="1200" dirty="0">
                <a:solidFill>
                  <a:schemeClr val="lt1"/>
                </a:solidFill>
                <a:latin typeface="Inter Light"/>
                <a:ea typeface="Inter Light"/>
                <a:cs typeface="Inter Light"/>
                <a:sym typeface="Inter Light"/>
              </a:rPr>
              <a:t>.</a:t>
            </a:r>
            <a:endParaRPr lang="tr-TR" sz="1200" dirty="0">
              <a:solidFill>
                <a:schemeClr val="lt1"/>
              </a:solidFill>
              <a:latin typeface="Inter Light"/>
              <a:ea typeface="Inter Light"/>
              <a:cs typeface="Inter Light"/>
              <a:sym typeface="Inter Light"/>
            </a:endParaRPr>
          </a:p>
          <a:p>
            <a:pPr marL="171450" marR="0" lvl="0" indent="-171450" algn="just" rtl="0">
              <a:lnSpc>
                <a:spcPct val="150000"/>
              </a:lnSpc>
              <a:spcBef>
                <a:spcPts val="0"/>
              </a:spcBef>
              <a:spcAft>
                <a:spcPts val="0"/>
              </a:spcAft>
              <a:buClr>
                <a:schemeClr val="bg1"/>
              </a:buClr>
              <a:buFont typeface="Arial" panose="020B0604020202020204" pitchFamily="34" charset="0"/>
              <a:buChar char="•"/>
            </a:pPr>
            <a:r>
              <a:rPr lang="en-US" sz="1200" dirty="0">
                <a:solidFill>
                  <a:schemeClr val="lt1"/>
                </a:solidFill>
                <a:latin typeface="Inter Light"/>
                <a:ea typeface="Inter Light"/>
                <a:cs typeface="Inter Light"/>
                <a:sym typeface="Inter Light"/>
              </a:rPr>
              <a:t>Drawdown (</a:t>
            </a:r>
            <a:r>
              <a:rPr lang="en-US" sz="1200" dirty="0" err="1">
                <a:solidFill>
                  <a:schemeClr val="lt1"/>
                </a:solidFill>
                <a:latin typeface="Inter Light"/>
                <a:ea typeface="Inter Light"/>
                <a:cs typeface="Inter Light"/>
                <a:sym typeface="Inter Light"/>
              </a:rPr>
              <a:t>maksimum</a:t>
            </a:r>
            <a:r>
              <a:rPr lang="en-US" sz="1200" dirty="0">
                <a:solidFill>
                  <a:schemeClr val="lt1"/>
                </a:solidFill>
                <a:latin typeface="Inter Light"/>
                <a:ea typeface="Inter Light"/>
                <a:cs typeface="Inter Light"/>
                <a:sym typeface="Inter Light"/>
              </a:rPr>
              <a:t> </a:t>
            </a:r>
            <a:r>
              <a:rPr lang="en-US" sz="1200" dirty="0" err="1">
                <a:solidFill>
                  <a:schemeClr val="lt1"/>
                </a:solidFill>
                <a:latin typeface="Inter Light"/>
                <a:ea typeface="Inter Light"/>
                <a:cs typeface="Inter Light"/>
                <a:sym typeface="Inter Light"/>
              </a:rPr>
              <a:t>zarar</a:t>
            </a:r>
            <a:r>
              <a:rPr lang="en-US" sz="1200" dirty="0">
                <a:solidFill>
                  <a:schemeClr val="lt1"/>
                </a:solidFill>
                <a:latin typeface="Inter Light"/>
                <a:ea typeface="Inter Light"/>
                <a:cs typeface="Inter Light"/>
                <a:sym typeface="Inter Light"/>
              </a:rPr>
              <a:t> </a:t>
            </a:r>
            <a:r>
              <a:rPr lang="en-US" sz="1200" dirty="0" err="1">
                <a:solidFill>
                  <a:schemeClr val="lt1"/>
                </a:solidFill>
                <a:latin typeface="Inter Light"/>
                <a:ea typeface="Inter Light"/>
                <a:cs typeface="Inter Light"/>
                <a:sym typeface="Inter Light"/>
              </a:rPr>
              <a:t>oranı</a:t>
            </a:r>
            <a:r>
              <a:rPr lang="en-US" sz="1200" dirty="0">
                <a:solidFill>
                  <a:schemeClr val="lt1"/>
                </a:solidFill>
                <a:latin typeface="Inter Light"/>
                <a:ea typeface="Inter Light"/>
                <a:cs typeface="Inter Light"/>
                <a:sym typeface="Inter Light"/>
              </a:rPr>
              <a:t>) </a:t>
            </a:r>
            <a:r>
              <a:rPr lang="en-US" sz="1200" dirty="0" err="1">
                <a:solidFill>
                  <a:schemeClr val="lt1"/>
                </a:solidFill>
                <a:latin typeface="Inter Light"/>
                <a:ea typeface="Inter Light"/>
                <a:cs typeface="Inter Light"/>
                <a:sym typeface="Inter Light"/>
              </a:rPr>
              <a:t>oranlarını</a:t>
            </a:r>
            <a:r>
              <a:rPr lang="en-US" sz="1200" dirty="0">
                <a:solidFill>
                  <a:schemeClr val="lt1"/>
                </a:solidFill>
                <a:latin typeface="Inter Light"/>
                <a:ea typeface="Inter Light"/>
                <a:cs typeface="Inter Light"/>
                <a:sym typeface="Inter Light"/>
              </a:rPr>
              <a:t> </a:t>
            </a:r>
            <a:r>
              <a:rPr lang="en-US" sz="1200" dirty="0" err="1">
                <a:solidFill>
                  <a:schemeClr val="lt1"/>
                </a:solidFill>
                <a:latin typeface="Inter Light"/>
                <a:ea typeface="Inter Light"/>
                <a:cs typeface="Inter Light"/>
                <a:sym typeface="Inter Light"/>
              </a:rPr>
              <a:t>düşürmek</a:t>
            </a:r>
            <a:r>
              <a:rPr lang="en-US" sz="1200" dirty="0">
                <a:solidFill>
                  <a:schemeClr val="lt1"/>
                </a:solidFill>
                <a:latin typeface="Inter Light"/>
                <a:ea typeface="Inter Light"/>
                <a:cs typeface="Inter Light"/>
                <a:sym typeface="Inter Light"/>
              </a:rPr>
              <a:t> </a:t>
            </a:r>
            <a:r>
              <a:rPr lang="en-US" sz="1200" dirty="0" err="1">
                <a:solidFill>
                  <a:schemeClr val="lt1"/>
                </a:solidFill>
                <a:latin typeface="Inter Light"/>
                <a:ea typeface="Inter Light"/>
                <a:cs typeface="Inter Light"/>
                <a:sym typeface="Inter Light"/>
              </a:rPr>
              <a:t>ve</a:t>
            </a:r>
            <a:r>
              <a:rPr lang="en-US" sz="1200" dirty="0">
                <a:solidFill>
                  <a:schemeClr val="lt1"/>
                </a:solidFill>
                <a:latin typeface="Inter Light"/>
                <a:ea typeface="Inter Light"/>
                <a:cs typeface="Inter Light"/>
                <a:sym typeface="Inter Light"/>
              </a:rPr>
              <a:t> </a:t>
            </a:r>
            <a:r>
              <a:rPr lang="en-US" sz="1200" dirty="0" err="1">
                <a:solidFill>
                  <a:schemeClr val="lt1"/>
                </a:solidFill>
                <a:latin typeface="Inter Light"/>
                <a:ea typeface="Inter Light"/>
                <a:cs typeface="Inter Light"/>
                <a:sym typeface="Inter Light"/>
              </a:rPr>
              <a:t>sistemi</a:t>
            </a:r>
            <a:r>
              <a:rPr lang="en-US" sz="1200" dirty="0">
                <a:solidFill>
                  <a:schemeClr val="lt1"/>
                </a:solidFill>
                <a:latin typeface="Inter Light"/>
                <a:ea typeface="Inter Light"/>
                <a:cs typeface="Inter Light"/>
                <a:sym typeface="Inter Light"/>
              </a:rPr>
              <a:t> </a:t>
            </a:r>
            <a:r>
              <a:rPr lang="en-US" sz="1200" dirty="0" err="1">
                <a:solidFill>
                  <a:schemeClr val="lt1"/>
                </a:solidFill>
                <a:latin typeface="Inter Light"/>
                <a:ea typeface="Inter Light"/>
                <a:cs typeface="Inter Light"/>
                <a:sym typeface="Inter Light"/>
              </a:rPr>
              <a:t>mümkün</a:t>
            </a:r>
            <a:r>
              <a:rPr lang="en-US" sz="1200" dirty="0">
                <a:solidFill>
                  <a:schemeClr val="lt1"/>
                </a:solidFill>
                <a:latin typeface="Inter Light"/>
                <a:ea typeface="Inter Light"/>
                <a:cs typeface="Inter Light"/>
                <a:sym typeface="Inter Light"/>
              </a:rPr>
              <a:t> </a:t>
            </a:r>
            <a:r>
              <a:rPr lang="en-US" sz="1200" dirty="0" err="1">
                <a:solidFill>
                  <a:schemeClr val="lt1"/>
                </a:solidFill>
                <a:latin typeface="Inter Light"/>
                <a:ea typeface="Inter Light"/>
                <a:cs typeface="Inter Light"/>
                <a:sym typeface="Inter Light"/>
              </a:rPr>
              <a:t>olan</a:t>
            </a:r>
            <a:r>
              <a:rPr lang="en-US" sz="1200" dirty="0">
                <a:solidFill>
                  <a:schemeClr val="lt1"/>
                </a:solidFill>
                <a:latin typeface="Inter Light"/>
                <a:ea typeface="Inter Light"/>
                <a:cs typeface="Inter Light"/>
                <a:sym typeface="Inter Light"/>
              </a:rPr>
              <a:t> </a:t>
            </a:r>
            <a:r>
              <a:rPr lang="en-US" sz="1200" dirty="0" err="1">
                <a:solidFill>
                  <a:schemeClr val="lt1"/>
                </a:solidFill>
                <a:latin typeface="Inter Light"/>
                <a:ea typeface="Inter Light"/>
                <a:cs typeface="Inter Light"/>
                <a:sym typeface="Inter Light"/>
              </a:rPr>
              <a:t>en</a:t>
            </a:r>
            <a:r>
              <a:rPr lang="en-US" sz="1200" dirty="0">
                <a:solidFill>
                  <a:schemeClr val="lt1"/>
                </a:solidFill>
                <a:latin typeface="Inter Light"/>
                <a:ea typeface="Inter Light"/>
                <a:cs typeface="Inter Light"/>
                <a:sym typeface="Inter Light"/>
              </a:rPr>
              <a:t> </a:t>
            </a:r>
            <a:r>
              <a:rPr lang="en-US" sz="1200" dirty="0" err="1">
                <a:solidFill>
                  <a:schemeClr val="lt1"/>
                </a:solidFill>
                <a:latin typeface="Inter Light"/>
                <a:ea typeface="Inter Light"/>
                <a:cs typeface="Inter Light"/>
                <a:sym typeface="Inter Light"/>
              </a:rPr>
              <a:t>güvenli</a:t>
            </a:r>
            <a:r>
              <a:rPr lang="en-US" sz="1200" dirty="0">
                <a:solidFill>
                  <a:schemeClr val="lt1"/>
                </a:solidFill>
                <a:latin typeface="Inter Light"/>
                <a:ea typeface="Inter Light"/>
                <a:cs typeface="Inter Light"/>
                <a:sym typeface="Inter Light"/>
              </a:rPr>
              <a:t> </a:t>
            </a:r>
            <a:r>
              <a:rPr lang="en-US" sz="1200" dirty="0" err="1">
                <a:solidFill>
                  <a:schemeClr val="lt1"/>
                </a:solidFill>
                <a:latin typeface="Inter Light"/>
                <a:ea typeface="Inter Light"/>
                <a:cs typeface="Inter Light"/>
                <a:sym typeface="Inter Light"/>
              </a:rPr>
              <a:t>şekilde</a:t>
            </a:r>
            <a:r>
              <a:rPr lang="en-US" sz="1200" dirty="0">
                <a:solidFill>
                  <a:schemeClr val="lt1"/>
                </a:solidFill>
                <a:latin typeface="Inter Light"/>
                <a:ea typeface="Inter Light"/>
                <a:cs typeface="Inter Light"/>
                <a:sym typeface="Inter Light"/>
              </a:rPr>
              <a:t> </a:t>
            </a:r>
            <a:r>
              <a:rPr lang="en-US" sz="1200" dirty="0" err="1">
                <a:solidFill>
                  <a:schemeClr val="lt1"/>
                </a:solidFill>
                <a:latin typeface="Inter Light"/>
                <a:ea typeface="Inter Light"/>
                <a:cs typeface="Inter Light"/>
                <a:sym typeface="Inter Light"/>
              </a:rPr>
              <a:t>çalıştırmak</a:t>
            </a:r>
            <a:r>
              <a:rPr lang="en-US" sz="1200" dirty="0">
                <a:solidFill>
                  <a:schemeClr val="lt1"/>
                </a:solidFill>
                <a:latin typeface="Inter Light"/>
                <a:ea typeface="Inter Light"/>
                <a:cs typeface="Inter Light"/>
                <a:sym typeface="Inter Light"/>
              </a:rPr>
              <a:t> </a:t>
            </a:r>
            <a:r>
              <a:rPr lang="en-US" sz="1200" dirty="0" err="1">
                <a:solidFill>
                  <a:schemeClr val="lt1"/>
                </a:solidFill>
                <a:latin typeface="Inter Light"/>
                <a:ea typeface="Inter Light"/>
                <a:cs typeface="Inter Light"/>
                <a:sym typeface="Inter Light"/>
              </a:rPr>
              <a:t>için</a:t>
            </a:r>
            <a:r>
              <a:rPr lang="en-US" sz="1200" dirty="0">
                <a:solidFill>
                  <a:schemeClr val="lt1"/>
                </a:solidFill>
                <a:latin typeface="Inter Light"/>
                <a:ea typeface="Inter Light"/>
                <a:cs typeface="Inter Light"/>
                <a:sym typeface="Inter Light"/>
              </a:rPr>
              <a:t> </a:t>
            </a:r>
            <a:r>
              <a:rPr lang="en-US" sz="1200" dirty="0" err="1">
                <a:solidFill>
                  <a:schemeClr val="lt1"/>
                </a:solidFill>
                <a:latin typeface="Inter Light"/>
                <a:ea typeface="Inter Light"/>
                <a:cs typeface="Inter Light"/>
                <a:sym typeface="Inter Light"/>
              </a:rPr>
              <a:t>uzun</a:t>
            </a:r>
            <a:r>
              <a:rPr lang="en-US" sz="1200" dirty="0">
                <a:solidFill>
                  <a:schemeClr val="lt1"/>
                </a:solidFill>
                <a:latin typeface="Inter Light"/>
                <a:ea typeface="Inter Light"/>
                <a:cs typeface="Inter Light"/>
                <a:sym typeface="Inter Light"/>
              </a:rPr>
              <a:t> </a:t>
            </a:r>
            <a:r>
              <a:rPr lang="en-US" sz="1200" dirty="0" err="1">
                <a:solidFill>
                  <a:schemeClr val="lt1"/>
                </a:solidFill>
                <a:latin typeface="Inter Light"/>
                <a:ea typeface="Inter Light"/>
                <a:cs typeface="Inter Light"/>
                <a:sym typeface="Inter Light"/>
              </a:rPr>
              <a:t>süreli</a:t>
            </a:r>
            <a:r>
              <a:rPr lang="en-US" sz="1200" dirty="0">
                <a:solidFill>
                  <a:schemeClr val="lt1"/>
                </a:solidFill>
                <a:latin typeface="Inter Light"/>
                <a:ea typeface="Inter Light"/>
                <a:cs typeface="Inter Light"/>
                <a:sym typeface="Inter Light"/>
              </a:rPr>
              <a:t> </a:t>
            </a:r>
            <a:r>
              <a:rPr lang="en-US" sz="1200" dirty="0" err="1">
                <a:solidFill>
                  <a:schemeClr val="lt1"/>
                </a:solidFill>
                <a:latin typeface="Inter Light"/>
                <a:ea typeface="Inter Light"/>
                <a:cs typeface="Inter Light"/>
                <a:sym typeface="Inter Light"/>
              </a:rPr>
              <a:t>optimizasyon</a:t>
            </a:r>
            <a:r>
              <a:rPr lang="en-US" sz="1200" dirty="0">
                <a:solidFill>
                  <a:schemeClr val="lt1"/>
                </a:solidFill>
                <a:latin typeface="Inter Light"/>
                <a:ea typeface="Inter Light"/>
                <a:cs typeface="Inter Light"/>
                <a:sym typeface="Inter Light"/>
              </a:rPr>
              <a:t> </a:t>
            </a:r>
            <a:r>
              <a:rPr lang="en-US" sz="1200" dirty="0" err="1">
                <a:solidFill>
                  <a:schemeClr val="lt1"/>
                </a:solidFill>
                <a:latin typeface="Inter Light"/>
                <a:ea typeface="Inter Light"/>
                <a:cs typeface="Inter Light"/>
                <a:sym typeface="Inter Light"/>
              </a:rPr>
              <a:t>ve</a:t>
            </a:r>
            <a:r>
              <a:rPr lang="en-US" sz="1200" dirty="0">
                <a:solidFill>
                  <a:schemeClr val="lt1"/>
                </a:solidFill>
                <a:latin typeface="Inter Light"/>
                <a:ea typeface="Inter Light"/>
                <a:cs typeface="Inter Light"/>
                <a:sym typeface="Inter Light"/>
              </a:rPr>
              <a:t> risk </a:t>
            </a:r>
            <a:r>
              <a:rPr lang="en-US" sz="1200" dirty="0" err="1">
                <a:solidFill>
                  <a:schemeClr val="lt1"/>
                </a:solidFill>
                <a:latin typeface="Inter Light"/>
                <a:ea typeface="Inter Light"/>
                <a:cs typeface="Inter Light"/>
                <a:sym typeface="Inter Light"/>
              </a:rPr>
              <a:t>yönetimi</a:t>
            </a:r>
            <a:r>
              <a:rPr lang="en-US" sz="1200" dirty="0">
                <a:solidFill>
                  <a:schemeClr val="lt1"/>
                </a:solidFill>
                <a:latin typeface="Inter Light"/>
                <a:ea typeface="Inter Light"/>
                <a:cs typeface="Inter Light"/>
                <a:sym typeface="Inter Light"/>
              </a:rPr>
              <a:t> </a:t>
            </a:r>
            <a:r>
              <a:rPr lang="en-US" sz="1200" dirty="0" err="1">
                <a:solidFill>
                  <a:schemeClr val="lt1"/>
                </a:solidFill>
                <a:latin typeface="Inter Light"/>
                <a:ea typeface="Inter Light"/>
                <a:cs typeface="Inter Light"/>
                <a:sym typeface="Inter Light"/>
              </a:rPr>
              <a:t>geliştirilmiştir</a:t>
            </a:r>
            <a:r>
              <a:rPr lang="en-US" sz="1200" dirty="0">
                <a:solidFill>
                  <a:schemeClr val="lt1"/>
                </a:solidFill>
                <a:latin typeface="Inter Light"/>
                <a:ea typeface="Inter Light"/>
                <a:cs typeface="Inter Light"/>
                <a:sym typeface="Inter Light"/>
              </a:rPr>
              <a:t>.</a:t>
            </a:r>
            <a:endParaRPr lang="tr-TR" sz="1200" dirty="0">
              <a:solidFill>
                <a:schemeClr val="lt1"/>
              </a:solidFill>
              <a:latin typeface="Inter Light"/>
              <a:ea typeface="Inter Light"/>
              <a:cs typeface="Inter Light"/>
              <a:sym typeface="Inter Light"/>
            </a:endParaRPr>
          </a:p>
          <a:p>
            <a:pPr marL="171450" marR="0" lvl="0" indent="-171450" algn="just" rtl="0">
              <a:lnSpc>
                <a:spcPct val="150000"/>
              </a:lnSpc>
              <a:spcBef>
                <a:spcPts val="0"/>
              </a:spcBef>
              <a:spcAft>
                <a:spcPts val="0"/>
              </a:spcAft>
              <a:buClr>
                <a:schemeClr val="bg1"/>
              </a:buClr>
              <a:buFont typeface="Arial" panose="020B0604020202020204" pitchFamily="34" charset="0"/>
              <a:buChar char="•"/>
            </a:pPr>
            <a:r>
              <a:rPr lang="en-US" sz="1200" dirty="0" err="1">
                <a:solidFill>
                  <a:schemeClr val="lt1"/>
                </a:solidFill>
                <a:latin typeface="Inter Light"/>
                <a:ea typeface="Inter Light"/>
                <a:cs typeface="Inter Light"/>
                <a:sym typeface="Inter Light"/>
              </a:rPr>
              <a:t>Geliştirme</a:t>
            </a:r>
            <a:r>
              <a:rPr lang="en-US" sz="1200" dirty="0">
                <a:solidFill>
                  <a:schemeClr val="lt1"/>
                </a:solidFill>
                <a:latin typeface="Inter Light"/>
                <a:ea typeface="Inter Light"/>
                <a:cs typeface="Inter Light"/>
                <a:sym typeface="Inter Light"/>
              </a:rPr>
              <a:t> </a:t>
            </a:r>
            <a:r>
              <a:rPr lang="en-US" sz="1200" dirty="0" err="1">
                <a:solidFill>
                  <a:schemeClr val="lt1"/>
                </a:solidFill>
                <a:latin typeface="Inter Light"/>
                <a:ea typeface="Inter Light"/>
                <a:cs typeface="Inter Light"/>
                <a:sym typeface="Inter Light"/>
              </a:rPr>
              <a:t>süreci</a:t>
            </a:r>
            <a:r>
              <a:rPr lang="en-US" sz="1200" dirty="0">
                <a:solidFill>
                  <a:schemeClr val="lt1"/>
                </a:solidFill>
                <a:latin typeface="Inter Light"/>
                <a:ea typeface="Inter Light"/>
                <a:cs typeface="Inter Light"/>
                <a:sym typeface="Inter Light"/>
              </a:rPr>
              <a:t> </a:t>
            </a:r>
            <a:r>
              <a:rPr lang="en-US" sz="1200" dirty="0" err="1">
                <a:solidFill>
                  <a:schemeClr val="lt1"/>
                </a:solidFill>
                <a:latin typeface="Inter Light"/>
                <a:ea typeface="Inter Light"/>
                <a:cs typeface="Inter Light"/>
                <a:sym typeface="Inter Light"/>
              </a:rPr>
              <a:t>boyunca</a:t>
            </a:r>
            <a:r>
              <a:rPr lang="en-US" sz="1200" dirty="0">
                <a:solidFill>
                  <a:schemeClr val="lt1"/>
                </a:solidFill>
                <a:latin typeface="Inter Light"/>
                <a:ea typeface="Inter Light"/>
                <a:cs typeface="Inter Light"/>
                <a:sym typeface="Inter Light"/>
              </a:rPr>
              <a:t> </a:t>
            </a:r>
            <a:r>
              <a:rPr lang="en-US" sz="1200" dirty="0" err="1">
                <a:solidFill>
                  <a:schemeClr val="lt1"/>
                </a:solidFill>
                <a:latin typeface="Inter Light"/>
                <a:ea typeface="Inter Light"/>
                <a:cs typeface="Inter Light"/>
                <a:sym typeface="Inter Light"/>
              </a:rPr>
              <a:t>sürekli</a:t>
            </a:r>
            <a:r>
              <a:rPr lang="en-US" sz="1200" dirty="0">
                <a:solidFill>
                  <a:schemeClr val="lt1"/>
                </a:solidFill>
                <a:latin typeface="Inter Light"/>
                <a:ea typeface="Inter Light"/>
                <a:cs typeface="Inter Light"/>
                <a:sym typeface="Inter Light"/>
              </a:rPr>
              <a:t> </a:t>
            </a:r>
            <a:r>
              <a:rPr lang="en-US" sz="1200" dirty="0" err="1">
                <a:solidFill>
                  <a:schemeClr val="lt1"/>
                </a:solidFill>
                <a:latin typeface="Inter Light"/>
                <a:ea typeface="Inter Light"/>
                <a:cs typeface="Inter Light"/>
                <a:sym typeface="Inter Light"/>
              </a:rPr>
              <a:t>güncellenmiş</a:t>
            </a:r>
            <a:r>
              <a:rPr lang="en-US" sz="1200" dirty="0">
                <a:solidFill>
                  <a:schemeClr val="lt1"/>
                </a:solidFill>
                <a:latin typeface="Inter Light"/>
                <a:ea typeface="Inter Light"/>
                <a:cs typeface="Inter Light"/>
                <a:sym typeface="Inter Light"/>
              </a:rPr>
              <a:t>, </a:t>
            </a:r>
            <a:r>
              <a:rPr lang="en-US" sz="1200" dirty="0" err="1">
                <a:solidFill>
                  <a:schemeClr val="lt1"/>
                </a:solidFill>
                <a:latin typeface="Inter Light"/>
                <a:ea typeface="Inter Light"/>
                <a:cs typeface="Inter Light"/>
                <a:sym typeface="Inter Light"/>
              </a:rPr>
              <a:t>performansı</a:t>
            </a:r>
            <a:r>
              <a:rPr lang="en-US" sz="1200" dirty="0">
                <a:solidFill>
                  <a:schemeClr val="lt1"/>
                </a:solidFill>
                <a:latin typeface="Inter Light"/>
                <a:ea typeface="Inter Light"/>
                <a:cs typeface="Inter Light"/>
                <a:sym typeface="Inter Light"/>
              </a:rPr>
              <a:t> </a:t>
            </a:r>
            <a:r>
              <a:rPr lang="en-US" sz="1200" dirty="0" err="1">
                <a:solidFill>
                  <a:schemeClr val="lt1"/>
                </a:solidFill>
                <a:latin typeface="Inter Light"/>
                <a:ea typeface="Inter Light"/>
                <a:cs typeface="Inter Light"/>
                <a:sym typeface="Inter Light"/>
              </a:rPr>
              <a:t>artırmak</a:t>
            </a:r>
            <a:r>
              <a:rPr lang="en-US" sz="1200" dirty="0">
                <a:solidFill>
                  <a:schemeClr val="lt1"/>
                </a:solidFill>
                <a:latin typeface="Inter Light"/>
                <a:ea typeface="Inter Light"/>
                <a:cs typeface="Inter Light"/>
                <a:sym typeface="Inter Light"/>
              </a:rPr>
              <a:t> </a:t>
            </a:r>
            <a:r>
              <a:rPr lang="en-US" sz="1200" dirty="0" err="1">
                <a:solidFill>
                  <a:schemeClr val="lt1"/>
                </a:solidFill>
                <a:latin typeface="Inter Light"/>
                <a:ea typeface="Inter Light"/>
                <a:cs typeface="Inter Light"/>
                <a:sym typeface="Inter Light"/>
              </a:rPr>
              <a:t>adına</a:t>
            </a:r>
            <a:r>
              <a:rPr lang="en-US" sz="1200" dirty="0">
                <a:solidFill>
                  <a:schemeClr val="lt1"/>
                </a:solidFill>
                <a:latin typeface="Inter Light"/>
                <a:ea typeface="Inter Light"/>
                <a:cs typeface="Inter Light"/>
                <a:sym typeface="Inter Light"/>
              </a:rPr>
              <a:t> yeni </a:t>
            </a:r>
            <a:r>
              <a:rPr lang="en-US" sz="1200" dirty="0" err="1">
                <a:solidFill>
                  <a:schemeClr val="lt1"/>
                </a:solidFill>
                <a:latin typeface="Inter Light"/>
                <a:ea typeface="Inter Light"/>
                <a:cs typeface="Inter Light"/>
                <a:sym typeface="Inter Light"/>
              </a:rPr>
              <a:t>algoritmalar</a:t>
            </a:r>
            <a:r>
              <a:rPr lang="en-US" sz="1200" dirty="0">
                <a:solidFill>
                  <a:schemeClr val="lt1"/>
                </a:solidFill>
                <a:latin typeface="Inter Light"/>
                <a:ea typeface="Inter Light"/>
                <a:cs typeface="Inter Light"/>
                <a:sym typeface="Inter Light"/>
              </a:rPr>
              <a:t> </a:t>
            </a:r>
            <a:r>
              <a:rPr lang="en-US" sz="1200" dirty="0" err="1">
                <a:solidFill>
                  <a:schemeClr val="lt1"/>
                </a:solidFill>
                <a:latin typeface="Inter Light"/>
                <a:ea typeface="Inter Light"/>
                <a:cs typeface="Inter Light"/>
                <a:sym typeface="Inter Light"/>
              </a:rPr>
              <a:t>ve</a:t>
            </a:r>
            <a:r>
              <a:rPr lang="en-US" sz="1200" dirty="0">
                <a:solidFill>
                  <a:schemeClr val="lt1"/>
                </a:solidFill>
                <a:latin typeface="Inter Light"/>
                <a:ea typeface="Inter Light"/>
                <a:cs typeface="Inter Light"/>
                <a:sym typeface="Inter Light"/>
              </a:rPr>
              <a:t> </a:t>
            </a:r>
            <a:r>
              <a:rPr lang="en-US" sz="1200" dirty="0" err="1">
                <a:solidFill>
                  <a:schemeClr val="lt1"/>
                </a:solidFill>
                <a:latin typeface="Inter Light"/>
                <a:ea typeface="Inter Light"/>
                <a:cs typeface="Inter Light"/>
                <a:sym typeface="Inter Light"/>
              </a:rPr>
              <a:t>filtreler</a:t>
            </a:r>
            <a:r>
              <a:rPr lang="en-US" sz="1200" dirty="0">
                <a:solidFill>
                  <a:schemeClr val="lt1"/>
                </a:solidFill>
                <a:latin typeface="Inter Light"/>
                <a:ea typeface="Inter Light"/>
                <a:cs typeface="Inter Light"/>
                <a:sym typeface="Inter Light"/>
              </a:rPr>
              <a:t> </a:t>
            </a:r>
            <a:r>
              <a:rPr lang="en-US" sz="1200" dirty="0" err="1">
                <a:solidFill>
                  <a:schemeClr val="lt1"/>
                </a:solidFill>
                <a:latin typeface="Inter Light"/>
                <a:ea typeface="Inter Light"/>
                <a:cs typeface="Inter Light"/>
                <a:sym typeface="Inter Light"/>
              </a:rPr>
              <a:t>eklenmiştir</a:t>
            </a:r>
            <a:r>
              <a:rPr lang="en-US" sz="1200" dirty="0">
                <a:solidFill>
                  <a:schemeClr val="lt1"/>
                </a:solidFill>
                <a:latin typeface="Inter Light"/>
                <a:ea typeface="Inter Light"/>
                <a:cs typeface="Inter Light"/>
                <a:sym typeface="Inter Light"/>
              </a:rPr>
              <a:t>.</a:t>
            </a:r>
            <a:endParaRPr dirty="0"/>
          </a:p>
        </p:txBody>
      </p:sp>
      <p:sp>
        <p:nvSpPr>
          <p:cNvPr id="210" name="Google Shape;210;p32"/>
          <p:cNvSpPr txBox="1"/>
          <p:nvPr/>
        </p:nvSpPr>
        <p:spPr>
          <a:xfrm>
            <a:off x="2080960" y="2764648"/>
            <a:ext cx="2160760" cy="307736"/>
          </a:xfrm>
          <a:prstGeom prst="rect">
            <a:avLst/>
          </a:prstGeom>
          <a:noFill/>
          <a:ln>
            <a:noFill/>
          </a:ln>
        </p:spPr>
        <p:txBody>
          <a:bodyPr spcFirstLastPara="1" wrap="square" lIns="91425" tIns="45700" rIns="91425" bIns="45700" anchor="t" anchorCtr="0">
            <a:spAutoFit/>
          </a:bodyPr>
          <a:lstStyle/>
          <a:p>
            <a:pPr algn="ctr"/>
            <a:r>
              <a:rPr lang="tr-TR" b="1" dirty="0">
                <a:solidFill>
                  <a:schemeClr val="bg1"/>
                </a:solidFill>
              </a:rPr>
              <a:t>⚙️ Çalışma Yapısı:</a:t>
            </a:r>
          </a:p>
        </p:txBody>
      </p:sp>
      <p:sp>
        <p:nvSpPr>
          <p:cNvPr id="211" name="Google Shape;211;p32"/>
          <p:cNvSpPr txBox="1"/>
          <p:nvPr/>
        </p:nvSpPr>
        <p:spPr>
          <a:xfrm>
            <a:off x="1637956" y="3327444"/>
            <a:ext cx="3044667" cy="3416279"/>
          </a:xfrm>
          <a:prstGeom prst="rect">
            <a:avLst/>
          </a:prstGeom>
          <a:noFill/>
          <a:ln>
            <a:noFill/>
          </a:ln>
        </p:spPr>
        <p:txBody>
          <a:bodyPr spcFirstLastPara="1" wrap="square" lIns="91425" tIns="45700" rIns="91425" bIns="45700" anchor="t" anchorCtr="0">
            <a:spAutoFit/>
          </a:bodyPr>
          <a:lstStyle/>
          <a:p>
            <a:pPr marL="171450" marR="0" lvl="0" indent="-171450" algn="just" rtl="0">
              <a:lnSpc>
                <a:spcPct val="150000"/>
              </a:lnSpc>
              <a:spcBef>
                <a:spcPts val="0"/>
              </a:spcBef>
              <a:spcAft>
                <a:spcPts val="0"/>
              </a:spcAft>
              <a:buClr>
                <a:schemeClr val="bg1"/>
              </a:buClr>
              <a:buFont typeface="Arial" panose="020B0604020202020204" pitchFamily="34" charset="0"/>
              <a:buChar char="•"/>
            </a:pPr>
            <a:r>
              <a:rPr lang="en-US" sz="1200" dirty="0">
                <a:solidFill>
                  <a:schemeClr val="bg1"/>
                </a:solidFill>
                <a:latin typeface="Inter Light" panose="020B0604020202020204"/>
                <a:ea typeface="Inter Light" panose="020B0604020202020204"/>
                <a:cs typeface="Inter Light" panose="020B0604020202020204"/>
                <a:sym typeface="Inter Light"/>
              </a:rPr>
              <a:t>Martingale &amp; Grid </a:t>
            </a:r>
            <a:r>
              <a:rPr lang="en-US" sz="1200" dirty="0" err="1">
                <a:solidFill>
                  <a:schemeClr val="bg1"/>
                </a:solidFill>
                <a:latin typeface="Inter Light" panose="020B0604020202020204"/>
                <a:ea typeface="Inter Light" panose="020B0604020202020204"/>
                <a:cs typeface="Inter Light" panose="020B0604020202020204"/>
                <a:sym typeface="Inter Light"/>
              </a:rPr>
              <a:t>sistemi</a:t>
            </a:r>
            <a:r>
              <a:rPr lang="en-US" sz="1200" dirty="0">
                <a:solidFill>
                  <a:schemeClr val="bg1"/>
                </a:solidFill>
                <a:latin typeface="Inter Light" panose="020B0604020202020204"/>
                <a:ea typeface="Inter Light" panose="020B0604020202020204"/>
                <a:cs typeface="Inter Light" panose="020B0604020202020204"/>
                <a:sym typeface="Inter Light"/>
              </a:rPr>
              <a:t> </a:t>
            </a:r>
            <a:r>
              <a:rPr lang="en-US" sz="1200" dirty="0" err="1">
                <a:solidFill>
                  <a:schemeClr val="bg1"/>
                </a:solidFill>
                <a:latin typeface="Inter Light" panose="020B0604020202020204"/>
                <a:ea typeface="Inter Light" panose="020B0604020202020204"/>
                <a:cs typeface="Inter Light" panose="020B0604020202020204"/>
                <a:sym typeface="Inter Light"/>
              </a:rPr>
              <a:t>ile</a:t>
            </a:r>
            <a:r>
              <a:rPr lang="en-US" sz="1200" dirty="0">
                <a:solidFill>
                  <a:schemeClr val="bg1"/>
                </a:solidFill>
                <a:latin typeface="Inter Light" panose="020B0604020202020204"/>
                <a:ea typeface="Inter Light" panose="020B0604020202020204"/>
                <a:cs typeface="Inter Light" panose="020B0604020202020204"/>
                <a:sym typeface="Inter Light"/>
              </a:rPr>
              <a:t> </a:t>
            </a:r>
            <a:r>
              <a:rPr lang="en-US" sz="1200" dirty="0" err="1">
                <a:solidFill>
                  <a:schemeClr val="bg1"/>
                </a:solidFill>
                <a:latin typeface="Inter Light" panose="020B0604020202020204"/>
                <a:ea typeface="Inter Light" panose="020B0604020202020204"/>
                <a:cs typeface="Inter Light" panose="020B0604020202020204"/>
                <a:sym typeface="Inter Light"/>
              </a:rPr>
              <a:t>çalışır</a:t>
            </a:r>
            <a:r>
              <a:rPr lang="en-US" sz="1200" dirty="0">
                <a:solidFill>
                  <a:schemeClr val="bg1"/>
                </a:solidFill>
                <a:latin typeface="Inter Light" panose="020B0604020202020204"/>
                <a:ea typeface="Inter Light" panose="020B0604020202020204"/>
                <a:cs typeface="Inter Light" panose="020B0604020202020204"/>
                <a:sym typeface="Inter Light"/>
              </a:rPr>
              <a:t> — </a:t>
            </a:r>
            <a:r>
              <a:rPr lang="en-US" sz="1200" dirty="0" err="1">
                <a:solidFill>
                  <a:schemeClr val="bg1"/>
                </a:solidFill>
                <a:latin typeface="Inter Light" panose="020B0604020202020204"/>
                <a:ea typeface="Inter Light" panose="020B0604020202020204"/>
                <a:cs typeface="Inter Light" panose="020B0604020202020204"/>
                <a:sym typeface="Inter Light"/>
              </a:rPr>
              <a:t>özellikle</a:t>
            </a:r>
            <a:r>
              <a:rPr lang="en-US" sz="1200" dirty="0">
                <a:solidFill>
                  <a:schemeClr val="bg1"/>
                </a:solidFill>
                <a:latin typeface="Inter Light" panose="020B0604020202020204"/>
                <a:ea typeface="Inter Light" panose="020B0604020202020204"/>
                <a:cs typeface="Inter Light" panose="020B0604020202020204"/>
                <a:sym typeface="Inter Light"/>
              </a:rPr>
              <a:t> </a:t>
            </a:r>
            <a:r>
              <a:rPr lang="en-US" sz="1200" dirty="0" err="1">
                <a:solidFill>
                  <a:schemeClr val="bg1"/>
                </a:solidFill>
                <a:latin typeface="Inter Light" panose="020B0604020202020204"/>
                <a:ea typeface="Inter Light" panose="020B0604020202020204"/>
                <a:cs typeface="Inter Light" panose="020B0604020202020204"/>
                <a:sym typeface="Inter Light"/>
              </a:rPr>
              <a:t>düşük</a:t>
            </a:r>
            <a:r>
              <a:rPr lang="en-US" sz="1200" dirty="0">
                <a:solidFill>
                  <a:schemeClr val="bg1"/>
                </a:solidFill>
                <a:latin typeface="Inter Light" panose="020B0604020202020204"/>
                <a:ea typeface="Inter Light" panose="020B0604020202020204"/>
                <a:cs typeface="Inter Light" panose="020B0604020202020204"/>
                <a:sym typeface="Inter Light"/>
              </a:rPr>
              <a:t> </a:t>
            </a:r>
            <a:r>
              <a:rPr lang="en-US" sz="1200" dirty="0" err="1">
                <a:solidFill>
                  <a:schemeClr val="bg1"/>
                </a:solidFill>
                <a:latin typeface="Inter Light" panose="020B0604020202020204"/>
                <a:ea typeface="Inter Light" panose="020B0604020202020204"/>
                <a:cs typeface="Inter Light" panose="020B0604020202020204"/>
                <a:sym typeface="Inter Light"/>
              </a:rPr>
              <a:t>volatilite</a:t>
            </a:r>
            <a:r>
              <a:rPr lang="en-US" sz="1200" dirty="0">
                <a:solidFill>
                  <a:schemeClr val="bg1"/>
                </a:solidFill>
                <a:latin typeface="Inter Light" panose="020B0604020202020204"/>
                <a:ea typeface="Inter Light" panose="020B0604020202020204"/>
                <a:cs typeface="Inter Light" panose="020B0604020202020204"/>
                <a:sym typeface="Inter Light"/>
              </a:rPr>
              <a:t> </a:t>
            </a:r>
            <a:r>
              <a:rPr lang="en-US" sz="1200" dirty="0" err="1">
                <a:solidFill>
                  <a:schemeClr val="bg1"/>
                </a:solidFill>
                <a:latin typeface="Inter Light" panose="020B0604020202020204"/>
                <a:ea typeface="Inter Light" panose="020B0604020202020204"/>
                <a:cs typeface="Inter Light" panose="020B0604020202020204"/>
                <a:sym typeface="Inter Light"/>
              </a:rPr>
              <a:t>dönemlerinde</a:t>
            </a:r>
            <a:r>
              <a:rPr lang="en-US" sz="1200" dirty="0">
                <a:solidFill>
                  <a:schemeClr val="bg1"/>
                </a:solidFill>
                <a:latin typeface="Inter Light" panose="020B0604020202020204"/>
                <a:ea typeface="Inter Light" panose="020B0604020202020204"/>
                <a:cs typeface="Inter Light" panose="020B0604020202020204"/>
                <a:sym typeface="Inter Light"/>
              </a:rPr>
              <a:t> </a:t>
            </a:r>
            <a:r>
              <a:rPr lang="en-US" sz="1200" dirty="0" err="1">
                <a:solidFill>
                  <a:schemeClr val="bg1"/>
                </a:solidFill>
                <a:latin typeface="Inter Light" panose="020B0604020202020204"/>
                <a:ea typeface="Inter Light" panose="020B0604020202020204"/>
                <a:cs typeface="Inter Light" panose="020B0604020202020204"/>
                <a:sym typeface="Inter Light"/>
              </a:rPr>
              <a:t>güvenli</a:t>
            </a:r>
            <a:r>
              <a:rPr lang="en-US" sz="1200" dirty="0">
                <a:solidFill>
                  <a:schemeClr val="bg1"/>
                </a:solidFill>
                <a:latin typeface="Inter Light" panose="020B0604020202020204"/>
                <a:ea typeface="Inter Light" panose="020B0604020202020204"/>
                <a:cs typeface="Inter Light" panose="020B0604020202020204"/>
                <a:sym typeface="Inter Light"/>
              </a:rPr>
              <a:t> </a:t>
            </a:r>
            <a:r>
              <a:rPr lang="en-US" sz="1200" dirty="0" err="1">
                <a:solidFill>
                  <a:schemeClr val="bg1"/>
                </a:solidFill>
                <a:latin typeface="Inter Light" panose="020B0604020202020204"/>
                <a:ea typeface="Inter Light" panose="020B0604020202020204"/>
                <a:cs typeface="Inter Light" panose="020B0604020202020204"/>
                <a:sym typeface="Inter Light"/>
              </a:rPr>
              <a:t>işlem</a:t>
            </a:r>
            <a:r>
              <a:rPr lang="en-US" sz="1200" dirty="0">
                <a:solidFill>
                  <a:schemeClr val="bg1"/>
                </a:solidFill>
                <a:latin typeface="Inter Light" panose="020B0604020202020204"/>
                <a:ea typeface="Inter Light" panose="020B0604020202020204"/>
                <a:cs typeface="Inter Light" panose="020B0604020202020204"/>
                <a:sym typeface="Inter Light"/>
              </a:rPr>
              <a:t> </a:t>
            </a:r>
            <a:r>
              <a:rPr lang="en-US" sz="1200" dirty="0" err="1">
                <a:solidFill>
                  <a:schemeClr val="bg1"/>
                </a:solidFill>
                <a:latin typeface="Inter Light" panose="020B0604020202020204"/>
                <a:ea typeface="Inter Light" panose="020B0604020202020204"/>
                <a:cs typeface="Inter Light" panose="020B0604020202020204"/>
                <a:sym typeface="Inter Light"/>
              </a:rPr>
              <a:t>yönetimi</a:t>
            </a:r>
            <a:r>
              <a:rPr lang="en-US" sz="1200" dirty="0">
                <a:solidFill>
                  <a:schemeClr val="bg1"/>
                </a:solidFill>
                <a:latin typeface="Inter Light" panose="020B0604020202020204"/>
                <a:ea typeface="Inter Light" panose="020B0604020202020204"/>
                <a:cs typeface="Inter Light" panose="020B0604020202020204"/>
                <a:sym typeface="Inter Light"/>
              </a:rPr>
              <a:t> </a:t>
            </a:r>
            <a:r>
              <a:rPr lang="en-US" sz="1200" dirty="0" err="1">
                <a:solidFill>
                  <a:schemeClr val="bg1"/>
                </a:solidFill>
                <a:latin typeface="Inter Light" panose="020B0604020202020204"/>
                <a:ea typeface="Inter Light" panose="020B0604020202020204"/>
                <a:cs typeface="Inter Light" panose="020B0604020202020204"/>
                <a:sym typeface="Inter Light"/>
              </a:rPr>
              <a:t>sağlar</a:t>
            </a:r>
            <a:r>
              <a:rPr lang="en-US" sz="1200" dirty="0">
                <a:solidFill>
                  <a:schemeClr val="bg1"/>
                </a:solidFill>
                <a:latin typeface="Inter Light"/>
                <a:ea typeface="Inter Light"/>
                <a:cs typeface="Inter Light"/>
                <a:sym typeface="Inter Light"/>
              </a:rPr>
              <a:t>.</a:t>
            </a:r>
            <a:endParaRPr lang="tr-TR" sz="1200" dirty="0">
              <a:solidFill>
                <a:schemeClr val="bg1"/>
              </a:solidFill>
              <a:latin typeface="Inter Light"/>
              <a:ea typeface="Inter Light"/>
              <a:cs typeface="Inter Light"/>
              <a:sym typeface="Inter Light"/>
            </a:endParaRPr>
          </a:p>
          <a:p>
            <a:pPr marL="171450" marR="0" lvl="0" indent="-171450" algn="just" rtl="0">
              <a:lnSpc>
                <a:spcPct val="150000"/>
              </a:lnSpc>
              <a:spcBef>
                <a:spcPts val="0"/>
              </a:spcBef>
              <a:spcAft>
                <a:spcPts val="0"/>
              </a:spcAft>
              <a:buClr>
                <a:schemeClr val="bg1"/>
              </a:buClr>
              <a:buFont typeface="Arial" panose="020B0604020202020204" pitchFamily="34" charset="0"/>
              <a:buChar char="•"/>
            </a:pPr>
            <a:r>
              <a:rPr lang="en-US" sz="1200" dirty="0">
                <a:solidFill>
                  <a:schemeClr val="bg1"/>
                </a:solidFill>
                <a:latin typeface="Inter Light"/>
                <a:ea typeface="Inter Light"/>
                <a:cs typeface="Inter Light"/>
                <a:sym typeface="Inter Light"/>
              </a:rPr>
              <a:t>Forex</a:t>
            </a:r>
            <a:r>
              <a:rPr lang="tr-TR" sz="1200" dirty="0">
                <a:solidFill>
                  <a:schemeClr val="bg1"/>
                </a:solidFill>
                <a:latin typeface="Inter Light"/>
                <a:ea typeface="Inter Light"/>
                <a:cs typeface="Inter Light"/>
                <a:sym typeface="Inter Light"/>
              </a:rPr>
              <a:t> kısmı</a:t>
            </a:r>
            <a:r>
              <a:rPr lang="en-US" sz="1200" dirty="0">
                <a:solidFill>
                  <a:schemeClr val="bg1"/>
                </a:solidFill>
                <a:latin typeface="Inter Light"/>
                <a:ea typeface="Inter Light"/>
                <a:cs typeface="Inter Light"/>
                <a:sym typeface="Inter Light"/>
              </a:rPr>
              <a:t> EUR/USD, GBP/USD </a:t>
            </a:r>
            <a:r>
              <a:rPr lang="en-US" sz="1200" dirty="0" err="1">
                <a:solidFill>
                  <a:schemeClr val="bg1"/>
                </a:solidFill>
                <a:latin typeface="Inter Light"/>
                <a:ea typeface="Inter Light"/>
                <a:cs typeface="Inter Light"/>
                <a:sym typeface="Inter Light"/>
              </a:rPr>
              <a:t>ve</a:t>
            </a:r>
            <a:r>
              <a:rPr lang="en-US" sz="1200" dirty="0">
                <a:solidFill>
                  <a:schemeClr val="bg1"/>
                </a:solidFill>
                <a:latin typeface="Inter Light"/>
                <a:ea typeface="Inter Light"/>
                <a:cs typeface="Inter Light"/>
                <a:sym typeface="Inter Light"/>
              </a:rPr>
              <a:t> USD/CHF + </a:t>
            </a:r>
            <a:r>
              <a:rPr lang="en-US" sz="1200" dirty="0" err="1">
                <a:solidFill>
                  <a:schemeClr val="bg1"/>
                </a:solidFill>
                <a:latin typeface="Inter Light" panose="020B0604020202020204"/>
                <a:ea typeface="Inter Light" panose="020B0604020202020204"/>
                <a:cs typeface="Inter Light" panose="020B0604020202020204"/>
                <a:sym typeface="Inter Light"/>
              </a:rPr>
              <a:t>Altın</a:t>
            </a:r>
            <a:r>
              <a:rPr lang="en-US" sz="1200" dirty="0">
                <a:solidFill>
                  <a:schemeClr val="bg1"/>
                </a:solidFill>
                <a:latin typeface="Inter Light" panose="020B0604020202020204"/>
                <a:ea typeface="Inter Light" panose="020B0604020202020204"/>
                <a:cs typeface="Inter Light" panose="020B0604020202020204"/>
                <a:sym typeface="Inter Light"/>
              </a:rPr>
              <a:t> (XAU/USD) </a:t>
            </a:r>
            <a:r>
              <a:rPr lang="en-US" sz="1200" dirty="0" err="1">
                <a:solidFill>
                  <a:schemeClr val="bg1"/>
                </a:solidFill>
                <a:latin typeface="Inter Light" panose="020B0604020202020204"/>
                <a:ea typeface="Inter Light" panose="020B0604020202020204"/>
                <a:cs typeface="Inter Light" panose="020B0604020202020204"/>
                <a:sym typeface="Inter Light"/>
              </a:rPr>
              <a:t>çiftlerinde</a:t>
            </a:r>
            <a:r>
              <a:rPr lang="en-US" sz="1200" dirty="0">
                <a:solidFill>
                  <a:schemeClr val="bg1"/>
                </a:solidFill>
                <a:latin typeface="Inter Light" panose="020B0604020202020204"/>
                <a:ea typeface="Inter Light" panose="020B0604020202020204"/>
                <a:cs typeface="Inter Light" panose="020B0604020202020204"/>
                <a:sym typeface="Inter Light"/>
              </a:rPr>
              <a:t> </a:t>
            </a:r>
            <a:r>
              <a:rPr lang="en-US" sz="1200" dirty="0" err="1">
                <a:solidFill>
                  <a:schemeClr val="bg1"/>
                </a:solidFill>
                <a:latin typeface="Inter Light" panose="020B0604020202020204"/>
                <a:ea typeface="Inter Light" panose="020B0604020202020204"/>
                <a:cs typeface="Inter Light" panose="020B0604020202020204"/>
                <a:sym typeface="Inter Light"/>
              </a:rPr>
              <a:t>kullanılabilir</a:t>
            </a:r>
            <a:r>
              <a:rPr lang="en-US" sz="1200" dirty="0">
                <a:solidFill>
                  <a:schemeClr val="bg1"/>
                </a:solidFill>
                <a:latin typeface="Inter Light" panose="020B0604020202020204"/>
                <a:ea typeface="Inter Light" panose="020B0604020202020204"/>
                <a:cs typeface="Inter Light" panose="020B0604020202020204"/>
                <a:sym typeface="Inter Light"/>
              </a:rPr>
              <a:t>.</a:t>
            </a:r>
            <a:endParaRPr lang="tr-TR" sz="1200" dirty="0">
              <a:solidFill>
                <a:schemeClr val="bg1"/>
              </a:solidFill>
              <a:latin typeface="Inter Light" panose="020B0604020202020204"/>
              <a:ea typeface="Inter Light" panose="020B0604020202020204"/>
              <a:cs typeface="Inter Light" panose="020B0604020202020204"/>
              <a:sym typeface="Inter Light"/>
            </a:endParaRPr>
          </a:p>
          <a:p>
            <a:pPr marL="171450" marR="0" lvl="0" indent="-171450" algn="just" rtl="0">
              <a:lnSpc>
                <a:spcPct val="150000"/>
              </a:lnSpc>
              <a:spcBef>
                <a:spcPts val="0"/>
              </a:spcBef>
              <a:spcAft>
                <a:spcPts val="0"/>
              </a:spcAft>
              <a:buClr>
                <a:schemeClr val="bg1"/>
              </a:buClr>
              <a:buFont typeface="Arial" panose="020B0604020202020204" pitchFamily="34" charset="0"/>
              <a:buChar char="•"/>
            </a:pPr>
            <a:r>
              <a:rPr lang="en-US" sz="1200" dirty="0" err="1">
                <a:solidFill>
                  <a:schemeClr val="bg1"/>
                </a:solidFill>
                <a:latin typeface="Inter Light" panose="020B0604020202020204"/>
                <a:ea typeface="Inter Light" panose="020B0604020202020204"/>
                <a:cs typeface="Inter Light" panose="020B0604020202020204"/>
                <a:sym typeface="Inter Light"/>
              </a:rPr>
              <a:t>Altın</a:t>
            </a:r>
            <a:r>
              <a:rPr lang="en-US" sz="1200" dirty="0">
                <a:solidFill>
                  <a:schemeClr val="bg1"/>
                </a:solidFill>
                <a:latin typeface="Inter Light" panose="020B0604020202020204"/>
                <a:ea typeface="Inter Light" panose="020B0604020202020204"/>
                <a:cs typeface="Inter Light" panose="020B0604020202020204"/>
                <a:sym typeface="Inter Light"/>
              </a:rPr>
              <a:t> </a:t>
            </a:r>
            <a:r>
              <a:rPr lang="en-US" sz="1200" dirty="0" err="1">
                <a:solidFill>
                  <a:schemeClr val="bg1"/>
                </a:solidFill>
                <a:latin typeface="Inter Light" panose="020B0604020202020204"/>
                <a:ea typeface="Inter Light" panose="020B0604020202020204"/>
                <a:cs typeface="Inter Light" panose="020B0604020202020204"/>
                <a:sym typeface="Inter Light"/>
              </a:rPr>
              <a:t>tarafı</a:t>
            </a:r>
            <a:r>
              <a:rPr lang="en-US" sz="1200" dirty="0">
                <a:solidFill>
                  <a:schemeClr val="bg1"/>
                </a:solidFill>
                <a:latin typeface="Inter Light" panose="020B0604020202020204"/>
                <a:ea typeface="Inter Light" panose="020B0604020202020204"/>
                <a:cs typeface="Inter Light" panose="020B0604020202020204"/>
                <a:sym typeface="Inter Light"/>
              </a:rPr>
              <a:t> </a:t>
            </a:r>
            <a:r>
              <a:rPr lang="en-US" sz="1200" dirty="0" err="1">
                <a:solidFill>
                  <a:schemeClr val="bg1"/>
                </a:solidFill>
                <a:latin typeface="Inter Light" panose="020B0604020202020204"/>
                <a:ea typeface="Inter Light" panose="020B0604020202020204"/>
                <a:cs typeface="Inter Light" panose="020B0604020202020204"/>
                <a:sym typeface="Inter Light"/>
              </a:rPr>
              <a:t>daha</a:t>
            </a:r>
            <a:r>
              <a:rPr lang="en-US" sz="1200" dirty="0">
                <a:solidFill>
                  <a:schemeClr val="bg1"/>
                </a:solidFill>
                <a:latin typeface="Inter Light" panose="020B0604020202020204"/>
                <a:ea typeface="Inter Light" panose="020B0604020202020204"/>
                <a:cs typeface="Inter Light" panose="020B0604020202020204"/>
                <a:sym typeface="Inter Light"/>
              </a:rPr>
              <a:t> scalping </a:t>
            </a:r>
            <a:r>
              <a:rPr lang="en-US" sz="1200" dirty="0" err="1">
                <a:solidFill>
                  <a:schemeClr val="bg1"/>
                </a:solidFill>
                <a:latin typeface="Inter Light" panose="020B0604020202020204"/>
                <a:ea typeface="Inter Light" panose="020B0604020202020204"/>
                <a:cs typeface="Inter Light" panose="020B0604020202020204"/>
                <a:sym typeface="Inter Light"/>
              </a:rPr>
              <a:t>odaklıdır</a:t>
            </a:r>
            <a:r>
              <a:rPr lang="en-US" sz="1200" dirty="0">
                <a:solidFill>
                  <a:schemeClr val="bg1"/>
                </a:solidFill>
                <a:latin typeface="Inter Light" panose="020B0604020202020204"/>
                <a:ea typeface="Inter Light" panose="020B0604020202020204"/>
                <a:cs typeface="Inter Light" panose="020B0604020202020204"/>
                <a:sym typeface="Inter Light"/>
              </a:rPr>
              <a:t>, </a:t>
            </a:r>
            <a:r>
              <a:rPr lang="en-US" sz="1200" dirty="0" err="1">
                <a:solidFill>
                  <a:schemeClr val="bg1"/>
                </a:solidFill>
                <a:latin typeface="Inter Light" panose="020B0604020202020204"/>
                <a:ea typeface="Inter Light" panose="020B0604020202020204"/>
                <a:cs typeface="Inter Light" panose="020B0604020202020204"/>
                <a:sym typeface="Inter Light"/>
              </a:rPr>
              <a:t>bu</a:t>
            </a:r>
            <a:r>
              <a:rPr lang="en-US" sz="1200" dirty="0">
                <a:solidFill>
                  <a:schemeClr val="bg1"/>
                </a:solidFill>
                <a:latin typeface="Inter Light" panose="020B0604020202020204"/>
                <a:ea typeface="Inter Light" panose="020B0604020202020204"/>
                <a:cs typeface="Inter Light" panose="020B0604020202020204"/>
                <a:sym typeface="Inter Light"/>
              </a:rPr>
              <a:t> </a:t>
            </a:r>
            <a:r>
              <a:rPr lang="en-US" sz="1200" dirty="0" err="1">
                <a:solidFill>
                  <a:schemeClr val="bg1"/>
                </a:solidFill>
                <a:latin typeface="Inter Light" panose="020B0604020202020204"/>
                <a:ea typeface="Inter Light" panose="020B0604020202020204"/>
                <a:cs typeface="Inter Light" panose="020B0604020202020204"/>
                <a:sym typeface="Inter Light"/>
              </a:rPr>
              <a:t>nedenle</a:t>
            </a:r>
            <a:r>
              <a:rPr lang="en-US" sz="1200" dirty="0">
                <a:solidFill>
                  <a:schemeClr val="bg1"/>
                </a:solidFill>
                <a:latin typeface="Inter Light" panose="020B0604020202020204"/>
                <a:ea typeface="Inter Light" panose="020B0604020202020204"/>
                <a:cs typeface="Inter Light" panose="020B0604020202020204"/>
                <a:sym typeface="Inter Light"/>
              </a:rPr>
              <a:t> </a:t>
            </a:r>
            <a:r>
              <a:rPr lang="en-US" sz="1200" dirty="0" err="1">
                <a:solidFill>
                  <a:schemeClr val="bg1"/>
                </a:solidFill>
                <a:latin typeface="Inter Light" panose="020B0604020202020204"/>
                <a:ea typeface="Inter Light" panose="020B0604020202020204"/>
                <a:cs typeface="Inter Light" panose="020B0604020202020204"/>
                <a:sym typeface="Inter Light"/>
              </a:rPr>
              <a:t>daha</a:t>
            </a:r>
            <a:r>
              <a:rPr lang="en-US" sz="1200" dirty="0">
                <a:solidFill>
                  <a:schemeClr val="bg1"/>
                </a:solidFill>
                <a:latin typeface="Inter Light" panose="020B0604020202020204"/>
                <a:ea typeface="Inter Light" panose="020B0604020202020204"/>
                <a:cs typeface="Inter Light" panose="020B0604020202020204"/>
                <a:sym typeface="Inter Light"/>
              </a:rPr>
              <a:t> </a:t>
            </a:r>
            <a:r>
              <a:rPr lang="en-US" sz="1200" dirty="0" err="1">
                <a:solidFill>
                  <a:schemeClr val="bg1"/>
                </a:solidFill>
                <a:latin typeface="Inter Light" panose="020B0604020202020204"/>
                <a:ea typeface="Inter Light" panose="020B0604020202020204"/>
                <a:cs typeface="Inter Light" panose="020B0604020202020204"/>
                <a:sym typeface="Inter Light"/>
              </a:rPr>
              <a:t>yüksek</a:t>
            </a:r>
            <a:r>
              <a:rPr lang="en-US" sz="1200" dirty="0">
                <a:solidFill>
                  <a:schemeClr val="bg1"/>
                </a:solidFill>
                <a:latin typeface="Inter Light" panose="020B0604020202020204"/>
                <a:ea typeface="Inter Light" panose="020B0604020202020204"/>
                <a:cs typeface="Inter Light" panose="020B0604020202020204"/>
                <a:sym typeface="Inter Light"/>
              </a:rPr>
              <a:t> </a:t>
            </a:r>
            <a:r>
              <a:rPr lang="en-US" sz="1200" dirty="0" err="1">
                <a:solidFill>
                  <a:schemeClr val="bg1"/>
                </a:solidFill>
                <a:latin typeface="Inter Light" panose="020B0604020202020204"/>
                <a:ea typeface="Inter Light" panose="020B0604020202020204"/>
                <a:cs typeface="Inter Light" panose="020B0604020202020204"/>
                <a:sym typeface="Inter Light"/>
              </a:rPr>
              <a:t>kazanç</a:t>
            </a:r>
            <a:r>
              <a:rPr lang="en-US" sz="1200" dirty="0">
                <a:solidFill>
                  <a:schemeClr val="bg1"/>
                </a:solidFill>
                <a:latin typeface="Inter Light" panose="020B0604020202020204"/>
                <a:ea typeface="Inter Light" panose="020B0604020202020204"/>
                <a:cs typeface="Inter Light" panose="020B0604020202020204"/>
                <a:sym typeface="Inter Light"/>
              </a:rPr>
              <a:t> </a:t>
            </a:r>
            <a:r>
              <a:rPr lang="en-US" sz="1200" dirty="0" err="1">
                <a:solidFill>
                  <a:schemeClr val="bg1"/>
                </a:solidFill>
                <a:latin typeface="Inter Light" panose="020B0604020202020204"/>
                <a:ea typeface="Inter Light" panose="020B0604020202020204"/>
                <a:cs typeface="Inter Light" panose="020B0604020202020204"/>
                <a:sym typeface="Inter Light"/>
              </a:rPr>
              <a:t>potansiyeli</a:t>
            </a:r>
            <a:r>
              <a:rPr lang="en-US" sz="1200" dirty="0">
                <a:solidFill>
                  <a:schemeClr val="bg1"/>
                </a:solidFill>
                <a:latin typeface="Inter Light" panose="020B0604020202020204"/>
                <a:ea typeface="Inter Light" panose="020B0604020202020204"/>
                <a:cs typeface="Inter Light" panose="020B0604020202020204"/>
                <a:sym typeface="Inter Light"/>
              </a:rPr>
              <a:t> </a:t>
            </a:r>
            <a:r>
              <a:rPr lang="en-US" sz="1200" dirty="0" err="1">
                <a:solidFill>
                  <a:schemeClr val="bg1"/>
                </a:solidFill>
                <a:latin typeface="Inter Light" panose="020B0604020202020204"/>
                <a:ea typeface="Inter Light" panose="020B0604020202020204"/>
                <a:cs typeface="Inter Light" panose="020B0604020202020204"/>
                <a:sym typeface="Inter Light"/>
              </a:rPr>
              <a:t>ile</a:t>
            </a:r>
            <a:r>
              <a:rPr lang="en-US" sz="1200" dirty="0">
                <a:solidFill>
                  <a:schemeClr val="bg1"/>
                </a:solidFill>
                <a:latin typeface="Inter Light" panose="020B0604020202020204"/>
                <a:ea typeface="Inter Light" panose="020B0604020202020204"/>
                <a:cs typeface="Inter Light" panose="020B0604020202020204"/>
                <a:sym typeface="Inter Light"/>
              </a:rPr>
              <a:t> </a:t>
            </a:r>
            <a:r>
              <a:rPr lang="en-US" sz="1200" dirty="0" err="1">
                <a:solidFill>
                  <a:schemeClr val="bg1"/>
                </a:solidFill>
                <a:latin typeface="Inter Light" panose="020B0604020202020204"/>
                <a:ea typeface="Inter Light" panose="020B0604020202020204"/>
                <a:cs typeface="Inter Light" panose="020B0604020202020204"/>
                <a:sym typeface="Inter Light"/>
              </a:rPr>
              <a:t>birlikte</a:t>
            </a:r>
            <a:r>
              <a:rPr lang="en-US" sz="1200" dirty="0">
                <a:solidFill>
                  <a:schemeClr val="bg1"/>
                </a:solidFill>
                <a:latin typeface="Inter Light" panose="020B0604020202020204"/>
                <a:ea typeface="Inter Light" panose="020B0604020202020204"/>
                <a:cs typeface="Inter Light" panose="020B0604020202020204"/>
                <a:sym typeface="Inter Light"/>
              </a:rPr>
              <a:t> risk </a:t>
            </a:r>
            <a:r>
              <a:rPr lang="en-US" sz="1200" dirty="0" err="1">
                <a:solidFill>
                  <a:schemeClr val="bg1"/>
                </a:solidFill>
                <a:latin typeface="Inter Light" panose="020B0604020202020204"/>
                <a:ea typeface="Inter Light" panose="020B0604020202020204"/>
                <a:cs typeface="Inter Light" panose="020B0604020202020204"/>
                <a:sym typeface="Inter Light"/>
              </a:rPr>
              <a:t>oranı</a:t>
            </a:r>
            <a:r>
              <a:rPr lang="en-US" sz="1200" dirty="0">
                <a:solidFill>
                  <a:schemeClr val="bg1"/>
                </a:solidFill>
                <a:latin typeface="Inter Light" panose="020B0604020202020204"/>
                <a:ea typeface="Inter Light" panose="020B0604020202020204"/>
                <a:cs typeface="Inter Light" panose="020B0604020202020204"/>
                <a:sym typeface="Inter Light"/>
              </a:rPr>
              <a:t> da </a:t>
            </a:r>
            <a:r>
              <a:rPr lang="en-US" sz="1200" dirty="0" err="1">
                <a:solidFill>
                  <a:schemeClr val="bg1"/>
                </a:solidFill>
                <a:latin typeface="Inter Light" panose="020B0604020202020204"/>
                <a:ea typeface="Inter Light" panose="020B0604020202020204"/>
                <a:cs typeface="Inter Light" panose="020B0604020202020204"/>
                <a:sym typeface="Inter Light"/>
              </a:rPr>
              <a:t>biraz</a:t>
            </a:r>
            <a:r>
              <a:rPr lang="en-US" sz="1200" dirty="0">
                <a:solidFill>
                  <a:schemeClr val="bg1"/>
                </a:solidFill>
                <a:latin typeface="Inter Light" panose="020B0604020202020204"/>
                <a:ea typeface="Inter Light" panose="020B0604020202020204"/>
                <a:cs typeface="Inter Light" panose="020B0604020202020204"/>
                <a:sym typeface="Inter Light"/>
              </a:rPr>
              <a:t> </a:t>
            </a:r>
            <a:r>
              <a:rPr lang="en-US" sz="1200" dirty="0" err="1">
                <a:solidFill>
                  <a:schemeClr val="bg1"/>
                </a:solidFill>
                <a:latin typeface="Inter Light" panose="020B0604020202020204"/>
                <a:ea typeface="Inter Light" panose="020B0604020202020204"/>
                <a:cs typeface="Inter Light" panose="020B0604020202020204"/>
                <a:sym typeface="Inter Light"/>
              </a:rPr>
              <a:t>daha</a:t>
            </a:r>
            <a:r>
              <a:rPr lang="en-US" sz="1200" dirty="0">
                <a:solidFill>
                  <a:schemeClr val="bg1"/>
                </a:solidFill>
                <a:latin typeface="Inter Light" panose="020B0604020202020204"/>
                <a:ea typeface="Inter Light" panose="020B0604020202020204"/>
                <a:cs typeface="Inter Light" panose="020B0604020202020204"/>
                <a:sym typeface="Inter Light"/>
              </a:rPr>
              <a:t> </a:t>
            </a:r>
            <a:r>
              <a:rPr lang="en-US" sz="1200" dirty="0" err="1">
                <a:solidFill>
                  <a:schemeClr val="bg1"/>
                </a:solidFill>
                <a:latin typeface="Inter Light" panose="020B0604020202020204"/>
                <a:ea typeface="Inter Light" panose="020B0604020202020204"/>
                <a:cs typeface="Inter Light" panose="020B0604020202020204"/>
                <a:sym typeface="Inter Light"/>
              </a:rPr>
              <a:t>yüksektir</a:t>
            </a:r>
            <a:r>
              <a:rPr lang="en-US" sz="1200" dirty="0">
                <a:solidFill>
                  <a:schemeClr val="bg1"/>
                </a:solidFill>
                <a:latin typeface="Inter Light"/>
                <a:ea typeface="Inter Light"/>
                <a:cs typeface="Inter Light"/>
                <a:sym typeface="Inter Light"/>
              </a:rPr>
              <a:t>.</a:t>
            </a:r>
            <a:endParaRPr lang="tr-TR" sz="1200" dirty="0">
              <a:solidFill>
                <a:schemeClr val="bg1"/>
              </a:solidFill>
              <a:latin typeface="Inter Light"/>
              <a:ea typeface="Inter Light"/>
              <a:cs typeface="Inter Light"/>
              <a:sym typeface="Inter Light"/>
            </a:endParaRPr>
          </a:p>
          <a:p>
            <a:pPr marL="171450" marR="0" lvl="0" indent="-171450" algn="just" rtl="0">
              <a:lnSpc>
                <a:spcPct val="150000"/>
              </a:lnSpc>
              <a:spcBef>
                <a:spcPts val="0"/>
              </a:spcBef>
              <a:spcAft>
                <a:spcPts val="0"/>
              </a:spcAft>
              <a:buClr>
                <a:schemeClr val="bg1"/>
              </a:buClr>
              <a:buFont typeface="Arial" panose="020B0604020202020204" pitchFamily="34" charset="0"/>
              <a:buChar char="•"/>
            </a:pPr>
            <a:r>
              <a:rPr lang="en-US" sz="1200" dirty="0">
                <a:solidFill>
                  <a:schemeClr val="bg1"/>
                </a:solidFill>
                <a:latin typeface="Inter Light"/>
                <a:ea typeface="Inter Light"/>
                <a:cs typeface="Inter Light"/>
                <a:sym typeface="Inter Light"/>
              </a:rPr>
              <a:t>Forex </a:t>
            </a:r>
            <a:r>
              <a:rPr lang="en-US" sz="1200" dirty="0" err="1">
                <a:solidFill>
                  <a:schemeClr val="bg1"/>
                </a:solidFill>
                <a:latin typeface="Inter Light" panose="020B0604020202020204"/>
                <a:ea typeface="Inter Light" panose="020B0604020202020204"/>
                <a:cs typeface="Inter Light" panose="020B0604020202020204"/>
                <a:sym typeface="Inter Light"/>
              </a:rPr>
              <a:t>pariteleri</a:t>
            </a:r>
            <a:r>
              <a:rPr lang="en-US" sz="1200" dirty="0">
                <a:solidFill>
                  <a:schemeClr val="bg1"/>
                </a:solidFill>
                <a:latin typeface="Inter Light" panose="020B0604020202020204"/>
                <a:ea typeface="Inter Light" panose="020B0604020202020204"/>
                <a:cs typeface="Inter Light" panose="020B0604020202020204"/>
                <a:sym typeface="Inter Light"/>
              </a:rPr>
              <a:t> </a:t>
            </a:r>
            <a:r>
              <a:rPr lang="en-US" sz="1200" dirty="0" err="1">
                <a:solidFill>
                  <a:schemeClr val="bg1"/>
                </a:solidFill>
                <a:latin typeface="Inter Light" panose="020B0604020202020204"/>
                <a:ea typeface="Inter Light" panose="020B0604020202020204"/>
                <a:cs typeface="Inter Light" panose="020B0604020202020204"/>
                <a:sym typeface="Inter Light"/>
              </a:rPr>
              <a:t>için</a:t>
            </a:r>
            <a:r>
              <a:rPr lang="en-US" sz="1200" dirty="0">
                <a:solidFill>
                  <a:schemeClr val="bg1"/>
                </a:solidFill>
                <a:latin typeface="Inter Light" panose="020B0604020202020204"/>
                <a:ea typeface="Inter Light" panose="020B0604020202020204"/>
                <a:cs typeface="Inter Light" panose="020B0604020202020204"/>
                <a:sym typeface="Inter Light"/>
              </a:rPr>
              <a:t> optimize </a:t>
            </a:r>
            <a:r>
              <a:rPr lang="en-US" sz="1200" dirty="0" err="1">
                <a:solidFill>
                  <a:schemeClr val="bg1"/>
                </a:solidFill>
                <a:latin typeface="Inter Light" panose="020B0604020202020204"/>
                <a:ea typeface="Inter Light" panose="020B0604020202020204"/>
                <a:cs typeface="Inter Light" panose="020B0604020202020204"/>
                <a:sym typeface="Inter Light"/>
              </a:rPr>
              <a:t>edilmiş</a:t>
            </a:r>
            <a:r>
              <a:rPr lang="en-US" sz="1200" dirty="0">
                <a:solidFill>
                  <a:schemeClr val="bg1"/>
                </a:solidFill>
                <a:latin typeface="Inter Light" panose="020B0604020202020204"/>
                <a:ea typeface="Inter Light" panose="020B0604020202020204"/>
                <a:cs typeface="Inter Light" panose="020B0604020202020204"/>
                <a:sym typeface="Inter Light"/>
              </a:rPr>
              <a:t> martingale-grid </a:t>
            </a:r>
            <a:r>
              <a:rPr lang="en-US" sz="1200" dirty="0" err="1">
                <a:solidFill>
                  <a:schemeClr val="bg1"/>
                </a:solidFill>
                <a:latin typeface="Inter Light" panose="020B0604020202020204"/>
                <a:ea typeface="Inter Light" panose="020B0604020202020204"/>
                <a:cs typeface="Inter Light" panose="020B0604020202020204"/>
                <a:sym typeface="Inter Light"/>
              </a:rPr>
              <a:t>sistemi</a:t>
            </a:r>
            <a:r>
              <a:rPr lang="en-US" sz="1200" dirty="0">
                <a:solidFill>
                  <a:schemeClr val="bg1"/>
                </a:solidFill>
                <a:latin typeface="Inter Light" panose="020B0604020202020204"/>
                <a:ea typeface="Inter Light" panose="020B0604020202020204"/>
                <a:cs typeface="Inter Light" panose="020B0604020202020204"/>
                <a:sym typeface="Inter Light"/>
              </a:rPr>
              <a:t>, </a:t>
            </a:r>
            <a:r>
              <a:rPr lang="en-US" sz="1200" dirty="0" err="1">
                <a:solidFill>
                  <a:schemeClr val="bg1"/>
                </a:solidFill>
                <a:latin typeface="Inter Light" panose="020B0604020202020204"/>
                <a:ea typeface="Inter Light" panose="020B0604020202020204"/>
                <a:cs typeface="Inter Light" panose="020B0604020202020204"/>
                <a:sym typeface="Inter Light"/>
              </a:rPr>
              <a:t>daha</a:t>
            </a:r>
            <a:r>
              <a:rPr lang="en-US" sz="1200" dirty="0">
                <a:solidFill>
                  <a:schemeClr val="bg1"/>
                </a:solidFill>
                <a:latin typeface="Inter Light" panose="020B0604020202020204"/>
                <a:ea typeface="Inter Light" panose="020B0604020202020204"/>
                <a:cs typeface="Inter Light" panose="020B0604020202020204"/>
                <a:sym typeface="Inter Light"/>
              </a:rPr>
              <a:t> </a:t>
            </a:r>
            <a:r>
              <a:rPr lang="en-US" sz="1200" dirty="0" err="1">
                <a:solidFill>
                  <a:schemeClr val="bg1"/>
                </a:solidFill>
                <a:latin typeface="Inter Light" panose="020B0604020202020204"/>
                <a:ea typeface="Inter Light" panose="020B0604020202020204"/>
                <a:cs typeface="Inter Light" panose="020B0604020202020204"/>
                <a:sym typeface="Inter Light"/>
              </a:rPr>
              <a:t>düşük</a:t>
            </a:r>
            <a:r>
              <a:rPr lang="en-US" sz="1200" dirty="0">
                <a:solidFill>
                  <a:schemeClr val="bg1"/>
                </a:solidFill>
                <a:latin typeface="Inter Light" panose="020B0604020202020204"/>
                <a:ea typeface="Inter Light" panose="020B0604020202020204"/>
                <a:cs typeface="Inter Light" panose="020B0604020202020204"/>
                <a:sym typeface="Inter Light"/>
              </a:rPr>
              <a:t> </a:t>
            </a:r>
            <a:r>
              <a:rPr lang="en-US" sz="1200" dirty="0" err="1">
                <a:solidFill>
                  <a:schemeClr val="bg1"/>
                </a:solidFill>
                <a:latin typeface="Inter Light" panose="020B0604020202020204"/>
                <a:ea typeface="Inter Light" panose="020B0604020202020204"/>
                <a:cs typeface="Inter Light" panose="020B0604020202020204"/>
                <a:sym typeface="Inter Light"/>
              </a:rPr>
              <a:t>riskle</a:t>
            </a:r>
            <a:r>
              <a:rPr lang="en-US" sz="1200" dirty="0">
                <a:solidFill>
                  <a:schemeClr val="bg1"/>
                </a:solidFill>
                <a:latin typeface="Inter Light" panose="020B0604020202020204"/>
                <a:ea typeface="Inter Light" panose="020B0604020202020204"/>
                <a:cs typeface="Inter Light" panose="020B0604020202020204"/>
                <a:sym typeface="Inter Light"/>
              </a:rPr>
              <a:t> </a:t>
            </a:r>
            <a:r>
              <a:rPr lang="en-US" sz="1200" dirty="0" err="1">
                <a:solidFill>
                  <a:schemeClr val="bg1"/>
                </a:solidFill>
                <a:latin typeface="Inter Light" panose="020B0604020202020204"/>
                <a:ea typeface="Inter Light" panose="020B0604020202020204"/>
                <a:cs typeface="Inter Light" panose="020B0604020202020204"/>
                <a:sym typeface="Inter Light"/>
              </a:rPr>
              <a:t>uzun</a:t>
            </a:r>
            <a:r>
              <a:rPr lang="en-US" sz="1200" dirty="0">
                <a:solidFill>
                  <a:schemeClr val="bg1"/>
                </a:solidFill>
                <a:latin typeface="Inter Light" panose="020B0604020202020204"/>
                <a:ea typeface="Inter Light" panose="020B0604020202020204"/>
                <a:cs typeface="Inter Light" panose="020B0604020202020204"/>
                <a:sym typeface="Inter Light"/>
              </a:rPr>
              <a:t> </a:t>
            </a:r>
            <a:r>
              <a:rPr lang="en-US" sz="1200" dirty="0" err="1">
                <a:solidFill>
                  <a:schemeClr val="bg1"/>
                </a:solidFill>
                <a:latin typeface="Inter Light" panose="020B0604020202020204"/>
                <a:ea typeface="Inter Light" panose="020B0604020202020204"/>
                <a:cs typeface="Inter Light" panose="020B0604020202020204"/>
                <a:sym typeface="Inter Light"/>
              </a:rPr>
              <a:t>vadeli</a:t>
            </a:r>
            <a:r>
              <a:rPr lang="en-US" sz="1200" dirty="0">
                <a:solidFill>
                  <a:schemeClr val="bg1"/>
                </a:solidFill>
                <a:latin typeface="Inter Light" panose="020B0604020202020204"/>
                <a:ea typeface="Inter Light" panose="020B0604020202020204"/>
                <a:cs typeface="Inter Light" panose="020B0604020202020204"/>
                <a:sym typeface="Inter Light"/>
              </a:rPr>
              <a:t> </a:t>
            </a:r>
            <a:r>
              <a:rPr lang="en-US" sz="1200" dirty="0" err="1">
                <a:solidFill>
                  <a:schemeClr val="bg1"/>
                </a:solidFill>
                <a:latin typeface="Inter Light" panose="020B0604020202020204"/>
                <a:ea typeface="Inter Light" panose="020B0604020202020204"/>
                <a:cs typeface="Inter Light" panose="020B0604020202020204"/>
                <a:sym typeface="Inter Light"/>
              </a:rPr>
              <a:t>ve</a:t>
            </a:r>
            <a:r>
              <a:rPr lang="en-US" sz="1200" dirty="0">
                <a:solidFill>
                  <a:schemeClr val="bg1"/>
                </a:solidFill>
                <a:latin typeface="Inter Light" panose="020B0604020202020204"/>
                <a:ea typeface="Inter Light" panose="020B0604020202020204"/>
                <a:cs typeface="Inter Light" panose="020B0604020202020204"/>
                <a:sym typeface="Inter Light"/>
              </a:rPr>
              <a:t> </a:t>
            </a:r>
            <a:r>
              <a:rPr lang="en-US" sz="1200" dirty="0" err="1">
                <a:solidFill>
                  <a:schemeClr val="bg1"/>
                </a:solidFill>
                <a:latin typeface="Inter Light" panose="020B0604020202020204"/>
                <a:ea typeface="Inter Light" panose="020B0604020202020204"/>
                <a:cs typeface="Inter Light" panose="020B0604020202020204"/>
                <a:sym typeface="Inter Light"/>
              </a:rPr>
              <a:t>istikrarlı</a:t>
            </a:r>
            <a:r>
              <a:rPr lang="en-US" sz="1200" dirty="0">
                <a:solidFill>
                  <a:schemeClr val="bg1"/>
                </a:solidFill>
                <a:latin typeface="Inter Light" panose="020B0604020202020204"/>
                <a:ea typeface="Inter Light" panose="020B0604020202020204"/>
                <a:cs typeface="Inter Light" panose="020B0604020202020204"/>
                <a:sym typeface="Inter Light"/>
              </a:rPr>
              <a:t> </a:t>
            </a:r>
            <a:r>
              <a:rPr lang="en-US" sz="1200" dirty="0" err="1">
                <a:solidFill>
                  <a:schemeClr val="bg1"/>
                </a:solidFill>
                <a:latin typeface="Inter Light" panose="020B0604020202020204"/>
                <a:ea typeface="Inter Light" panose="020B0604020202020204"/>
                <a:cs typeface="Inter Light" panose="020B0604020202020204"/>
                <a:sym typeface="Inter Light"/>
              </a:rPr>
              <a:t>kazanç</a:t>
            </a:r>
            <a:r>
              <a:rPr lang="en-US" sz="1200" dirty="0">
                <a:solidFill>
                  <a:schemeClr val="bg1"/>
                </a:solidFill>
                <a:latin typeface="Inter Light" panose="020B0604020202020204"/>
                <a:ea typeface="Inter Light" panose="020B0604020202020204"/>
                <a:cs typeface="Inter Light" panose="020B0604020202020204"/>
                <a:sym typeface="Inter Light"/>
              </a:rPr>
              <a:t> </a:t>
            </a:r>
            <a:r>
              <a:rPr lang="en-US" sz="1200" dirty="0" err="1">
                <a:solidFill>
                  <a:schemeClr val="bg1"/>
                </a:solidFill>
                <a:latin typeface="Inter Light" panose="020B0604020202020204"/>
                <a:ea typeface="Inter Light" panose="020B0604020202020204"/>
                <a:cs typeface="Inter Light" panose="020B0604020202020204"/>
                <a:sym typeface="Inter Light"/>
              </a:rPr>
              <a:t>hedefler</a:t>
            </a:r>
            <a:r>
              <a:rPr lang="en-US" sz="1200" dirty="0">
                <a:solidFill>
                  <a:schemeClr val="bg1"/>
                </a:solidFill>
                <a:latin typeface="Inter Light" panose="020B0604020202020204"/>
                <a:ea typeface="Inter Light" panose="020B0604020202020204"/>
                <a:cs typeface="Inter Light" panose="020B0604020202020204"/>
                <a:sym typeface="Inter Light"/>
              </a:rPr>
              <a:t>.</a:t>
            </a:r>
            <a:endParaRPr dirty="0">
              <a:solidFill>
                <a:schemeClr val="bg1"/>
              </a:solidFill>
              <a:latin typeface="Inter Light" panose="020B0604020202020204"/>
              <a:ea typeface="Inter Light" panose="020B0604020202020204"/>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15"/>
        <p:cNvGrpSpPr/>
        <p:nvPr/>
      </p:nvGrpSpPr>
      <p:grpSpPr>
        <a:xfrm>
          <a:off x="0" y="0"/>
          <a:ext cx="0" cy="0"/>
          <a:chOff x="0" y="0"/>
          <a:chExt cx="0" cy="0"/>
        </a:xfrm>
      </p:grpSpPr>
      <p:sp>
        <p:nvSpPr>
          <p:cNvPr id="217" name="Google Shape;217;p33"/>
          <p:cNvSpPr/>
          <p:nvPr/>
        </p:nvSpPr>
        <p:spPr>
          <a:xfrm>
            <a:off x="381000" y="457200"/>
            <a:ext cx="92983" cy="92983"/>
          </a:xfrm>
          <a:prstGeom prst="ellipse">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Inter Light"/>
              <a:ea typeface="Inter Light"/>
              <a:cs typeface="Inter Light"/>
              <a:sym typeface="Inter Light"/>
            </a:endParaRPr>
          </a:p>
        </p:txBody>
      </p:sp>
      <p:sp>
        <p:nvSpPr>
          <p:cNvPr id="220" name="Google Shape;220;p33"/>
          <p:cNvSpPr txBox="1"/>
          <p:nvPr/>
        </p:nvSpPr>
        <p:spPr>
          <a:xfrm>
            <a:off x="112776" y="336124"/>
            <a:ext cx="5104494" cy="1569620"/>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tr-TR" sz="3200" dirty="0">
                <a:solidFill>
                  <a:schemeClr val="bg1"/>
                </a:solidFill>
                <a:latin typeface="Inter Light" panose="020B0604020202020204"/>
                <a:ea typeface="Inter Light" panose="020B0604020202020204"/>
              </a:rPr>
              <a:t>Neden Bu Robot? – SCALPING AI’yı Diğerlerinden Ayıran Özellikler</a:t>
            </a:r>
            <a:endParaRPr sz="900" dirty="0">
              <a:solidFill>
                <a:schemeClr val="bg1"/>
              </a:solidFill>
              <a:latin typeface="Inter Light" panose="020B0604020202020204"/>
              <a:ea typeface="Inter Light" panose="020B0604020202020204"/>
            </a:endParaRPr>
          </a:p>
        </p:txBody>
      </p:sp>
      <p:sp>
        <p:nvSpPr>
          <p:cNvPr id="221" name="Google Shape;221;p33"/>
          <p:cNvSpPr/>
          <p:nvPr/>
        </p:nvSpPr>
        <p:spPr>
          <a:xfrm>
            <a:off x="4409847" y="3578067"/>
            <a:ext cx="389526" cy="389527"/>
          </a:xfrm>
          <a:custGeom>
            <a:avLst/>
            <a:gdLst/>
            <a:ahLst/>
            <a:cxnLst/>
            <a:rect l="l" t="t" r="r" b="b"/>
            <a:pathLst>
              <a:path w="389526" h="389527" extrusionOk="0">
                <a:moveTo>
                  <a:pt x="389527" y="194764"/>
                </a:moveTo>
                <a:cubicBezTo>
                  <a:pt x="389527" y="302329"/>
                  <a:pt x="302328" y="389528"/>
                  <a:pt x="194763" y="389528"/>
                </a:cubicBezTo>
                <a:cubicBezTo>
                  <a:pt x="87199" y="389528"/>
                  <a:pt x="0" y="302329"/>
                  <a:pt x="0" y="194764"/>
                </a:cubicBezTo>
                <a:cubicBezTo>
                  <a:pt x="0" y="87199"/>
                  <a:pt x="87199" y="0"/>
                  <a:pt x="194763" y="0"/>
                </a:cubicBezTo>
                <a:cubicBezTo>
                  <a:pt x="302328" y="0"/>
                  <a:pt x="389527" y="87199"/>
                  <a:pt x="389527" y="194764"/>
                </a:cubicBezTo>
                <a:close/>
              </a:path>
            </a:pathLst>
          </a:custGeom>
          <a:solidFill>
            <a:schemeClr val="accent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Inter Light"/>
              <a:ea typeface="Inter Light"/>
              <a:cs typeface="Inter Light"/>
              <a:sym typeface="Inter Light"/>
            </a:endParaRPr>
          </a:p>
        </p:txBody>
      </p:sp>
      <p:sp>
        <p:nvSpPr>
          <p:cNvPr id="222" name="Google Shape;222;p33"/>
          <p:cNvSpPr/>
          <p:nvPr/>
        </p:nvSpPr>
        <p:spPr>
          <a:xfrm>
            <a:off x="4098257" y="3578066"/>
            <a:ext cx="341257" cy="389527"/>
          </a:xfrm>
          <a:custGeom>
            <a:avLst/>
            <a:gdLst/>
            <a:ahLst/>
            <a:cxnLst/>
            <a:rect l="l" t="t" r="r" b="b"/>
            <a:pathLst>
              <a:path w="341257" h="389527" extrusionOk="0">
                <a:moveTo>
                  <a:pt x="297215" y="195216"/>
                </a:moveTo>
                <a:cubicBezTo>
                  <a:pt x="297152" y="241546"/>
                  <a:pt x="312252" y="286626"/>
                  <a:pt x="340200" y="323578"/>
                </a:cubicBezTo>
                <a:cubicBezTo>
                  <a:pt x="303280" y="365798"/>
                  <a:pt x="249915" y="390004"/>
                  <a:pt x="193831" y="389979"/>
                </a:cubicBezTo>
                <a:cubicBezTo>
                  <a:pt x="86267" y="389979"/>
                  <a:pt x="-933" y="302780"/>
                  <a:pt x="-933" y="195216"/>
                </a:cubicBezTo>
                <a:cubicBezTo>
                  <a:pt x="-933" y="87652"/>
                  <a:pt x="86267" y="452"/>
                  <a:pt x="193831" y="452"/>
                </a:cubicBezTo>
                <a:cubicBezTo>
                  <a:pt x="249946" y="389"/>
                  <a:pt x="303374" y="24602"/>
                  <a:pt x="340325" y="66853"/>
                </a:cubicBezTo>
                <a:cubicBezTo>
                  <a:pt x="312346" y="103789"/>
                  <a:pt x="297184" y="148869"/>
                  <a:pt x="297215" y="195216"/>
                </a:cubicBezTo>
                <a:close/>
              </a:path>
            </a:pathLst>
          </a:custGeom>
          <a:solidFill>
            <a:srgbClr val="262626"/>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Inter Light"/>
              <a:ea typeface="Inter Light"/>
              <a:cs typeface="Inter Light"/>
              <a:sym typeface="Inter Light"/>
            </a:endParaRPr>
          </a:p>
        </p:txBody>
      </p:sp>
      <p:sp>
        <p:nvSpPr>
          <p:cNvPr id="223" name="Google Shape;223;p33"/>
          <p:cNvSpPr/>
          <p:nvPr/>
        </p:nvSpPr>
        <p:spPr>
          <a:xfrm>
            <a:off x="4500882" y="3669133"/>
            <a:ext cx="207424" cy="207393"/>
          </a:xfrm>
          <a:custGeom>
            <a:avLst/>
            <a:gdLst/>
            <a:ahLst/>
            <a:cxnLst/>
            <a:rect l="l" t="t" r="r" b="b"/>
            <a:pathLst>
              <a:path w="207424" h="207393" extrusionOk="0">
                <a:moveTo>
                  <a:pt x="207425" y="91536"/>
                </a:moveTo>
                <a:lnTo>
                  <a:pt x="133114" y="91536"/>
                </a:lnTo>
                <a:lnTo>
                  <a:pt x="185666" y="38984"/>
                </a:lnTo>
                <a:lnTo>
                  <a:pt x="168441" y="21759"/>
                </a:lnTo>
                <a:lnTo>
                  <a:pt x="115889" y="74310"/>
                </a:lnTo>
                <a:lnTo>
                  <a:pt x="115889" y="0"/>
                </a:lnTo>
                <a:lnTo>
                  <a:pt x="91536" y="0"/>
                </a:lnTo>
                <a:lnTo>
                  <a:pt x="91536" y="74310"/>
                </a:lnTo>
                <a:lnTo>
                  <a:pt x="38984" y="21759"/>
                </a:lnTo>
                <a:lnTo>
                  <a:pt x="21758" y="38984"/>
                </a:lnTo>
                <a:lnTo>
                  <a:pt x="74310" y="91536"/>
                </a:lnTo>
                <a:lnTo>
                  <a:pt x="0" y="91536"/>
                </a:lnTo>
                <a:lnTo>
                  <a:pt x="0" y="115858"/>
                </a:lnTo>
                <a:lnTo>
                  <a:pt x="74310" y="115858"/>
                </a:lnTo>
                <a:lnTo>
                  <a:pt x="21758" y="168410"/>
                </a:lnTo>
                <a:lnTo>
                  <a:pt x="38984" y="185635"/>
                </a:lnTo>
                <a:lnTo>
                  <a:pt x="91536" y="133083"/>
                </a:lnTo>
                <a:lnTo>
                  <a:pt x="91536" y="207394"/>
                </a:lnTo>
                <a:lnTo>
                  <a:pt x="115889" y="207394"/>
                </a:lnTo>
                <a:lnTo>
                  <a:pt x="115889" y="133083"/>
                </a:lnTo>
                <a:lnTo>
                  <a:pt x="168441" y="185635"/>
                </a:lnTo>
                <a:lnTo>
                  <a:pt x="185666" y="168410"/>
                </a:lnTo>
                <a:lnTo>
                  <a:pt x="133114" y="115858"/>
                </a:lnTo>
                <a:lnTo>
                  <a:pt x="207425" y="115858"/>
                </a:lnTo>
                <a:lnTo>
                  <a:pt x="207425" y="91536"/>
                </a:lnTo>
                <a:close/>
              </a:path>
            </a:pathLst>
          </a:custGeom>
          <a:solidFill>
            <a:schemeClr val="lt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Inter Light"/>
              <a:ea typeface="Inter Light"/>
              <a:cs typeface="Inter Light"/>
              <a:sym typeface="Inter Light"/>
            </a:endParaRPr>
          </a:p>
        </p:txBody>
      </p:sp>
      <p:sp>
        <p:nvSpPr>
          <p:cNvPr id="227" name="Google Shape;227;p33"/>
          <p:cNvSpPr txBox="1"/>
          <p:nvPr/>
        </p:nvSpPr>
        <p:spPr>
          <a:xfrm>
            <a:off x="5558771" y="849594"/>
            <a:ext cx="1623314" cy="738623"/>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tr-TR" dirty="0">
                <a:solidFill>
                  <a:schemeClr val="bg1"/>
                </a:solidFill>
                <a:latin typeface="Inter Light" panose="020B0604020202020204"/>
                <a:ea typeface="Inter Light" panose="020B0604020202020204"/>
              </a:rPr>
              <a:t>🚀 Gerçek Strateji – Gerçek Performans</a:t>
            </a:r>
            <a:endParaRPr dirty="0">
              <a:solidFill>
                <a:schemeClr val="bg1"/>
              </a:solidFill>
              <a:latin typeface="Inter Light" panose="020B0604020202020204"/>
              <a:ea typeface="Inter Light" panose="020B0604020202020204"/>
            </a:endParaRPr>
          </a:p>
        </p:txBody>
      </p:sp>
      <p:sp>
        <p:nvSpPr>
          <p:cNvPr id="228" name="Google Shape;228;p33"/>
          <p:cNvSpPr txBox="1"/>
          <p:nvPr/>
        </p:nvSpPr>
        <p:spPr>
          <a:xfrm>
            <a:off x="7216754" y="341763"/>
            <a:ext cx="4831846" cy="1754286"/>
          </a:xfrm>
          <a:prstGeom prst="rect">
            <a:avLst/>
          </a:prstGeom>
          <a:noFill/>
          <a:ln>
            <a:noFill/>
          </a:ln>
        </p:spPr>
        <p:txBody>
          <a:bodyPr spcFirstLastPara="1" wrap="square" lIns="91425" tIns="45700" rIns="91425" bIns="45700" anchor="t" anchorCtr="0">
            <a:spAutoFit/>
          </a:bodyPr>
          <a:lstStyle/>
          <a:p>
            <a:pPr marL="171450" marR="0" lvl="0" indent="-171450" rtl="0">
              <a:lnSpc>
                <a:spcPct val="150000"/>
              </a:lnSpc>
              <a:spcBef>
                <a:spcPts val="0"/>
              </a:spcBef>
              <a:spcAft>
                <a:spcPts val="0"/>
              </a:spcAft>
              <a:buClr>
                <a:schemeClr val="bg1"/>
              </a:buClr>
              <a:buFont typeface="Arial" panose="020B0604020202020204" pitchFamily="34" charset="0"/>
              <a:buChar char="•"/>
            </a:pPr>
            <a:r>
              <a:rPr lang="en-US" sz="1200" dirty="0">
                <a:solidFill>
                  <a:schemeClr val="lt1"/>
                </a:solidFill>
                <a:latin typeface="Inter Light"/>
                <a:ea typeface="Inter Light"/>
                <a:cs typeface="Inter Light"/>
                <a:sym typeface="Inter Light"/>
              </a:rPr>
              <a:t>SCALPING AI, </a:t>
            </a:r>
            <a:r>
              <a:rPr lang="en-US" sz="1200" dirty="0" err="1">
                <a:solidFill>
                  <a:schemeClr val="lt1"/>
                </a:solidFill>
                <a:latin typeface="Inter Light"/>
                <a:ea typeface="Inter Light"/>
                <a:cs typeface="Inter Light"/>
                <a:sym typeface="Inter Light"/>
              </a:rPr>
              <a:t>sadece</a:t>
            </a:r>
            <a:r>
              <a:rPr lang="en-US" sz="1200" dirty="0">
                <a:solidFill>
                  <a:schemeClr val="lt1"/>
                </a:solidFill>
                <a:latin typeface="Inter Light"/>
                <a:ea typeface="Inter Light"/>
                <a:cs typeface="Inter Light"/>
                <a:sym typeface="Inter Light"/>
              </a:rPr>
              <a:t> </a:t>
            </a:r>
            <a:r>
              <a:rPr lang="en-US" sz="1200" dirty="0" err="1">
                <a:solidFill>
                  <a:schemeClr val="lt1"/>
                </a:solidFill>
                <a:latin typeface="Inter Light"/>
                <a:ea typeface="Inter Light"/>
                <a:cs typeface="Inter Light"/>
                <a:sym typeface="Inter Light"/>
              </a:rPr>
              <a:t>rastgele</a:t>
            </a:r>
            <a:r>
              <a:rPr lang="en-US" sz="1200" dirty="0">
                <a:solidFill>
                  <a:schemeClr val="lt1"/>
                </a:solidFill>
                <a:latin typeface="Inter Light"/>
                <a:ea typeface="Inter Light"/>
                <a:cs typeface="Inter Light"/>
                <a:sym typeface="Inter Light"/>
              </a:rPr>
              <a:t> </a:t>
            </a:r>
            <a:r>
              <a:rPr lang="en-US" sz="1200" dirty="0" err="1">
                <a:solidFill>
                  <a:schemeClr val="lt1"/>
                </a:solidFill>
                <a:latin typeface="Inter Light"/>
                <a:ea typeface="Inter Light"/>
                <a:cs typeface="Inter Light"/>
                <a:sym typeface="Inter Light"/>
              </a:rPr>
              <a:t>işlem</a:t>
            </a:r>
            <a:r>
              <a:rPr lang="en-US" sz="1200" dirty="0">
                <a:solidFill>
                  <a:schemeClr val="lt1"/>
                </a:solidFill>
                <a:latin typeface="Inter Light"/>
                <a:ea typeface="Inter Light"/>
                <a:cs typeface="Inter Light"/>
                <a:sym typeface="Inter Light"/>
              </a:rPr>
              <a:t> </a:t>
            </a:r>
            <a:r>
              <a:rPr lang="en-US" sz="1200" dirty="0" err="1">
                <a:solidFill>
                  <a:schemeClr val="lt1"/>
                </a:solidFill>
                <a:latin typeface="Inter Light"/>
                <a:ea typeface="Inter Light"/>
                <a:cs typeface="Inter Light"/>
                <a:sym typeface="Inter Light"/>
              </a:rPr>
              <a:t>açan</a:t>
            </a:r>
            <a:r>
              <a:rPr lang="en-US" sz="1200" dirty="0">
                <a:solidFill>
                  <a:schemeClr val="lt1"/>
                </a:solidFill>
                <a:latin typeface="Inter Light"/>
                <a:ea typeface="Inter Light"/>
                <a:cs typeface="Inter Light"/>
                <a:sym typeface="Inter Light"/>
              </a:rPr>
              <a:t> </a:t>
            </a:r>
            <a:r>
              <a:rPr lang="en-US" sz="1200" dirty="0" err="1">
                <a:solidFill>
                  <a:schemeClr val="lt1"/>
                </a:solidFill>
                <a:latin typeface="Inter Light"/>
                <a:ea typeface="Inter Light"/>
                <a:cs typeface="Inter Light"/>
                <a:sym typeface="Inter Light"/>
              </a:rPr>
              <a:t>bir</a:t>
            </a:r>
            <a:r>
              <a:rPr lang="en-US" sz="1200" dirty="0">
                <a:solidFill>
                  <a:schemeClr val="lt1"/>
                </a:solidFill>
                <a:latin typeface="Inter Light"/>
                <a:ea typeface="Inter Light"/>
                <a:cs typeface="Inter Light"/>
                <a:sym typeface="Inter Light"/>
              </a:rPr>
              <a:t> </a:t>
            </a:r>
            <a:r>
              <a:rPr lang="en-US" sz="1200" dirty="0" err="1">
                <a:solidFill>
                  <a:schemeClr val="lt1"/>
                </a:solidFill>
                <a:latin typeface="Inter Light"/>
                <a:ea typeface="Inter Light"/>
                <a:cs typeface="Inter Light"/>
                <a:sym typeface="Inter Light"/>
              </a:rPr>
              <a:t>yazılım</a:t>
            </a:r>
            <a:r>
              <a:rPr lang="en-US" sz="1200" dirty="0">
                <a:solidFill>
                  <a:schemeClr val="lt1"/>
                </a:solidFill>
                <a:latin typeface="Inter Light"/>
                <a:ea typeface="Inter Light"/>
                <a:cs typeface="Inter Light"/>
                <a:sym typeface="Inter Light"/>
              </a:rPr>
              <a:t> </a:t>
            </a:r>
            <a:r>
              <a:rPr lang="en-US" sz="1200" dirty="0" err="1">
                <a:solidFill>
                  <a:schemeClr val="lt1"/>
                </a:solidFill>
                <a:latin typeface="Inter Light"/>
                <a:ea typeface="Inter Light"/>
                <a:cs typeface="Inter Light"/>
                <a:sym typeface="Inter Light"/>
              </a:rPr>
              <a:t>değil</a:t>
            </a:r>
            <a:r>
              <a:rPr lang="en-US" sz="1200" dirty="0">
                <a:solidFill>
                  <a:schemeClr val="lt1"/>
                </a:solidFill>
                <a:latin typeface="Inter Light"/>
                <a:ea typeface="Inter Light"/>
                <a:cs typeface="Inter Light"/>
                <a:sym typeface="Inter Light"/>
              </a:rPr>
              <a:t>; </a:t>
            </a:r>
            <a:r>
              <a:rPr lang="en-US" sz="1200" dirty="0" err="1">
                <a:solidFill>
                  <a:schemeClr val="lt1"/>
                </a:solidFill>
                <a:latin typeface="Inter Light"/>
                <a:ea typeface="Inter Light"/>
                <a:cs typeface="Inter Light"/>
                <a:sym typeface="Inter Light"/>
              </a:rPr>
              <a:t>profesyonelce</a:t>
            </a:r>
            <a:r>
              <a:rPr lang="en-US" sz="1200" dirty="0">
                <a:solidFill>
                  <a:schemeClr val="lt1"/>
                </a:solidFill>
                <a:latin typeface="Inter Light"/>
                <a:ea typeface="Inter Light"/>
                <a:cs typeface="Inter Light"/>
                <a:sym typeface="Inter Light"/>
              </a:rPr>
              <a:t> </a:t>
            </a:r>
            <a:r>
              <a:rPr lang="en-US" sz="1200" dirty="0" err="1">
                <a:solidFill>
                  <a:schemeClr val="lt1"/>
                </a:solidFill>
                <a:latin typeface="Inter Light"/>
                <a:ea typeface="Inter Light"/>
                <a:cs typeface="Inter Light"/>
                <a:sym typeface="Inter Light"/>
              </a:rPr>
              <a:t>geliştirilmiş</a:t>
            </a:r>
            <a:r>
              <a:rPr lang="en-US" sz="1200" dirty="0">
                <a:solidFill>
                  <a:schemeClr val="lt1"/>
                </a:solidFill>
                <a:latin typeface="Inter Light"/>
                <a:ea typeface="Inter Light"/>
                <a:cs typeface="Inter Light"/>
                <a:sym typeface="Inter Light"/>
              </a:rPr>
              <a:t>, </a:t>
            </a:r>
            <a:r>
              <a:rPr lang="en-US" sz="1200" dirty="0" err="1">
                <a:solidFill>
                  <a:schemeClr val="lt1"/>
                </a:solidFill>
                <a:latin typeface="Inter Light"/>
                <a:ea typeface="Inter Light"/>
                <a:cs typeface="Inter Light"/>
                <a:sym typeface="Inter Light"/>
              </a:rPr>
              <a:t>strateji</a:t>
            </a:r>
            <a:r>
              <a:rPr lang="en-US" sz="1200" dirty="0">
                <a:solidFill>
                  <a:schemeClr val="lt1"/>
                </a:solidFill>
                <a:latin typeface="Inter Light"/>
                <a:ea typeface="Inter Light"/>
                <a:cs typeface="Inter Light"/>
                <a:sym typeface="Inter Light"/>
              </a:rPr>
              <a:t> </a:t>
            </a:r>
            <a:r>
              <a:rPr lang="en-US" sz="1200" dirty="0" err="1">
                <a:solidFill>
                  <a:schemeClr val="lt1"/>
                </a:solidFill>
                <a:latin typeface="Inter Light"/>
                <a:ea typeface="Inter Light"/>
                <a:cs typeface="Inter Light"/>
                <a:sym typeface="Inter Light"/>
              </a:rPr>
              <a:t>tabanlı</a:t>
            </a:r>
            <a:r>
              <a:rPr lang="en-US" sz="1200" dirty="0">
                <a:solidFill>
                  <a:schemeClr val="lt1"/>
                </a:solidFill>
                <a:latin typeface="Inter Light"/>
                <a:ea typeface="Inter Light"/>
                <a:cs typeface="Inter Light"/>
                <a:sym typeface="Inter Light"/>
              </a:rPr>
              <a:t> </a:t>
            </a:r>
            <a:r>
              <a:rPr lang="en-US" sz="1200" dirty="0" err="1">
                <a:solidFill>
                  <a:schemeClr val="lt1"/>
                </a:solidFill>
                <a:latin typeface="Inter Light"/>
                <a:ea typeface="Inter Light"/>
                <a:cs typeface="Inter Light"/>
                <a:sym typeface="Inter Light"/>
              </a:rPr>
              <a:t>çalışan</a:t>
            </a:r>
            <a:r>
              <a:rPr lang="en-US" sz="1200" dirty="0">
                <a:solidFill>
                  <a:schemeClr val="lt1"/>
                </a:solidFill>
                <a:latin typeface="Inter Light"/>
                <a:ea typeface="Inter Light"/>
                <a:cs typeface="Inter Light"/>
                <a:sym typeface="Inter Light"/>
              </a:rPr>
              <a:t> </a:t>
            </a:r>
            <a:r>
              <a:rPr lang="en-US" sz="1200" dirty="0" err="1">
                <a:solidFill>
                  <a:schemeClr val="lt1"/>
                </a:solidFill>
                <a:latin typeface="Inter Light"/>
                <a:ea typeface="Inter Light"/>
                <a:cs typeface="Inter Light"/>
                <a:sym typeface="Inter Light"/>
              </a:rPr>
              <a:t>bir</a:t>
            </a:r>
            <a:r>
              <a:rPr lang="en-US" sz="1200" dirty="0">
                <a:solidFill>
                  <a:schemeClr val="lt1"/>
                </a:solidFill>
                <a:latin typeface="Inter Light"/>
                <a:ea typeface="Inter Light"/>
                <a:cs typeface="Inter Light"/>
                <a:sym typeface="Inter Light"/>
              </a:rPr>
              <a:t> </a:t>
            </a:r>
            <a:r>
              <a:rPr lang="en-US" sz="1200" dirty="0" err="1">
                <a:solidFill>
                  <a:schemeClr val="lt1"/>
                </a:solidFill>
                <a:latin typeface="Inter Light"/>
                <a:ea typeface="Inter Light"/>
                <a:cs typeface="Inter Light"/>
                <a:sym typeface="Inter Light"/>
              </a:rPr>
              <a:t>sistemdir</a:t>
            </a:r>
            <a:r>
              <a:rPr lang="en-US" sz="1200" dirty="0">
                <a:solidFill>
                  <a:schemeClr val="lt1"/>
                </a:solidFill>
                <a:latin typeface="Inter Light"/>
                <a:ea typeface="Inter Light"/>
                <a:cs typeface="Inter Light"/>
                <a:sym typeface="Inter Light"/>
              </a:rPr>
              <a:t>.</a:t>
            </a:r>
            <a:endParaRPr lang="tr-TR" sz="1200" dirty="0">
              <a:solidFill>
                <a:schemeClr val="lt1"/>
              </a:solidFill>
              <a:latin typeface="Inter Light"/>
              <a:ea typeface="Inter Light"/>
              <a:cs typeface="Inter Light"/>
              <a:sym typeface="Inter Light"/>
            </a:endParaRPr>
          </a:p>
          <a:p>
            <a:pPr marL="171450" marR="0" lvl="0" indent="-171450" rtl="0">
              <a:lnSpc>
                <a:spcPct val="150000"/>
              </a:lnSpc>
              <a:spcBef>
                <a:spcPts val="0"/>
              </a:spcBef>
              <a:spcAft>
                <a:spcPts val="0"/>
              </a:spcAft>
              <a:buClr>
                <a:schemeClr val="bg1"/>
              </a:buClr>
              <a:buFont typeface="Arial" panose="020B0604020202020204" pitchFamily="34" charset="0"/>
              <a:buChar char="•"/>
            </a:pPr>
            <a:r>
              <a:rPr lang="en-US" sz="1200" dirty="0">
                <a:solidFill>
                  <a:schemeClr val="lt1"/>
                </a:solidFill>
                <a:latin typeface="Inter Light"/>
                <a:ea typeface="Inter Light"/>
                <a:cs typeface="Inter Light"/>
                <a:sym typeface="Inter Light"/>
              </a:rPr>
              <a:t>Martingale </a:t>
            </a:r>
            <a:r>
              <a:rPr lang="en-US" sz="1200" dirty="0" err="1">
                <a:solidFill>
                  <a:schemeClr val="lt1"/>
                </a:solidFill>
                <a:latin typeface="Inter Light"/>
                <a:ea typeface="Inter Light"/>
                <a:cs typeface="Inter Light"/>
                <a:sym typeface="Inter Light"/>
              </a:rPr>
              <a:t>ve</a:t>
            </a:r>
            <a:r>
              <a:rPr lang="en-US" sz="1200" dirty="0">
                <a:solidFill>
                  <a:schemeClr val="lt1"/>
                </a:solidFill>
                <a:latin typeface="Inter Light"/>
                <a:ea typeface="Inter Light"/>
                <a:cs typeface="Inter Light"/>
                <a:sym typeface="Inter Light"/>
              </a:rPr>
              <a:t> Grid </a:t>
            </a:r>
            <a:r>
              <a:rPr lang="en-US" sz="1200" dirty="0" err="1">
                <a:solidFill>
                  <a:schemeClr val="lt1"/>
                </a:solidFill>
                <a:latin typeface="Inter Light"/>
                <a:ea typeface="Inter Light"/>
                <a:cs typeface="Inter Light"/>
                <a:sym typeface="Inter Light"/>
              </a:rPr>
              <a:t>sistemini</a:t>
            </a:r>
            <a:r>
              <a:rPr lang="en-US" sz="1200" dirty="0">
                <a:solidFill>
                  <a:schemeClr val="lt1"/>
                </a:solidFill>
                <a:latin typeface="Inter Light"/>
                <a:ea typeface="Inter Light"/>
                <a:cs typeface="Inter Light"/>
                <a:sym typeface="Inter Light"/>
              </a:rPr>
              <a:t> </a:t>
            </a:r>
            <a:r>
              <a:rPr lang="en-US" sz="1200" dirty="0" err="1">
                <a:solidFill>
                  <a:schemeClr val="lt1"/>
                </a:solidFill>
                <a:latin typeface="Inter Light"/>
                <a:ea typeface="Inter Light"/>
                <a:cs typeface="Inter Light"/>
                <a:sym typeface="Inter Light"/>
              </a:rPr>
              <a:t>birleştirerek</a:t>
            </a:r>
            <a:r>
              <a:rPr lang="en-US" sz="1200" dirty="0">
                <a:solidFill>
                  <a:schemeClr val="lt1"/>
                </a:solidFill>
                <a:latin typeface="Inter Light"/>
                <a:ea typeface="Inter Light"/>
                <a:cs typeface="Inter Light"/>
                <a:sym typeface="Inter Light"/>
              </a:rPr>
              <a:t> </a:t>
            </a:r>
            <a:r>
              <a:rPr lang="en-US" sz="1200" dirty="0" err="1">
                <a:solidFill>
                  <a:schemeClr val="lt1"/>
                </a:solidFill>
                <a:latin typeface="Inter Light"/>
                <a:ea typeface="Inter Light"/>
                <a:cs typeface="Inter Light"/>
                <a:sym typeface="Inter Light"/>
              </a:rPr>
              <a:t>özellikle</a:t>
            </a:r>
            <a:r>
              <a:rPr lang="en-US" sz="1200" dirty="0">
                <a:solidFill>
                  <a:schemeClr val="lt1"/>
                </a:solidFill>
                <a:latin typeface="Inter Light"/>
                <a:ea typeface="Inter Light"/>
                <a:cs typeface="Inter Light"/>
                <a:sym typeface="Inter Light"/>
              </a:rPr>
              <a:t> Forex </a:t>
            </a:r>
            <a:r>
              <a:rPr lang="en-US" sz="1200" dirty="0" err="1">
                <a:solidFill>
                  <a:schemeClr val="lt1"/>
                </a:solidFill>
                <a:latin typeface="Inter Light"/>
                <a:ea typeface="Inter Light"/>
                <a:cs typeface="Inter Light"/>
                <a:sym typeface="Inter Light"/>
              </a:rPr>
              <a:t>paritelerinde</a:t>
            </a:r>
            <a:r>
              <a:rPr lang="en-US" sz="1200" dirty="0">
                <a:solidFill>
                  <a:schemeClr val="lt1"/>
                </a:solidFill>
                <a:latin typeface="Inter Light"/>
                <a:ea typeface="Inter Light"/>
                <a:cs typeface="Inter Light"/>
                <a:sym typeface="Inter Light"/>
              </a:rPr>
              <a:t> </a:t>
            </a:r>
            <a:r>
              <a:rPr lang="en-US" sz="1200" dirty="0" err="1">
                <a:solidFill>
                  <a:schemeClr val="lt1"/>
                </a:solidFill>
                <a:latin typeface="Inter Light"/>
                <a:ea typeface="Inter Light"/>
                <a:cs typeface="Inter Light"/>
                <a:sym typeface="Inter Light"/>
              </a:rPr>
              <a:t>kontrollü</a:t>
            </a:r>
            <a:r>
              <a:rPr lang="en-US" sz="1200" dirty="0">
                <a:solidFill>
                  <a:schemeClr val="lt1"/>
                </a:solidFill>
                <a:latin typeface="Inter Light"/>
                <a:ea typeface="Inter Light"/>
                <a:cs typeface="Inter Light"/>
                <a:sym typeface="Inter Light"/>
              </a:rPr>
              <a:t> </a:t>
            </a:r>
            <a:r>
              <a:rPr lang="en-US" sz="1200" dirty="0" err="1">
                <a:solidFill>
                  <a:schemeClr val="lt1"/>
                </a:solidFill>
                <a:latin typeface="Inter Light"/>
                <a:ea typeface="Inter Light"/>
                <a:cs typeface="Inter Light"/>
                <a:sym typeface="Inter Light"/>
              </a:rPr>
              <a:t>ve</a:t>
            </a:r>
            <a:r>
              <a:rPr lang="en-US" sz="1200" dirty="0">
                <a:solidFill>
                  <a:schemeClr val="lt1"/>
                </a:solidFill>
                <a:latin typeface="Inter Light"/>
                <a:ea typeface="Inter Light"/>
                <a:cs typeface="Inter Light"/>
                <a:sym typeface="Inter Light"/>
              </a:rPr>
              <a:t> </a:t>
            </a:r>
            <a:r>
              <a:rPr lang="en-US" sz="1200" dirty="0" err="1">
                <a:solidFill>
                  <a:schemeClr val="lt1"/>
                </a:solidFill>
                <a:latin typeface="Inter Light"/>
                <a:ea typeface="Inter Light"/>
                <a:cs typeface="Inter Light"/>
                <a:sym typeface="Inter Light"/>
              </a:rPr>
              <a:t>sistematik</a:t>
            </a:r>
            <a:r>
              <a:rPr lang="en-US" sz="1200" dirty="0">
                <a:solidFill>
                  <a:schemeClr val="lt1"/>
                </a:solidFill>
                <a:latin typeface="Inter Light"/>
                <a:ea typeface="Inter Light"/>
                <a:cs typeface="Inter Light"/>
                <a:sym typeface="Inter Light"/>
              </a:rPr>
              <a:t> </a:t>
            </a:r>
            <a:r>
              <a:rPr lang="en-US" sz="1200" dirty="0" err="1">
                <a:solidFill>
                  <a:schemeClr val="lt1"/>
                </a:solidFill>
                <a:latin typeface="Inter Light"/>
                <a:ea typeface="Inter Light"/>
                <a:cs typeface="Inter Light"/>
                <a:sym typeface="Inter Light"/>
              </a:rPr>
              <a:t>kazanç</a:t>
            </a:r>
            <a:r>
              <a:rPr lang="en-US" sz="1200" dirty="0">
                <a:solidFill>
                  <a:schemeClr val="lt1"/>
                </a:solidFill>
                <a:latin typeface="Inter Light"/>
                <a:ea typeface="Inter Light"/>
                <a:cs typeface="Inter Light"/>
                <a:sym typeface="Inter Light"/>
              </a:rPr>
              <a:t> </a:t>
            </a:r>
            <a:r>
              <a:rPr lang="en-US" sz="1200" dirty="0" err="1">
                <a:solidFill>
                  <a:schemeClr val="lt1"/>
                </a:solidFill>
                <a:latin typeface="Inter Light"/>
                <a:ea typeface="Inter Light"/>
                <a:cs typeface="Inter Light"/>
                <a:sym typeface="Inter Light"/>
              </a:rPr>
              <a:t>hedefler</a:t>
            </a:r>
            <a:r>
              <a:rPr lang="en-US" sz="1200" dirty="0">
                <a:solidFill>
                  <a:schemeClr val="lt1"/>
                </a:solidFill>
                <a:latin typeface="Inter Light"/>
                <a:ea typeface="Inter Light"/>
                <a:cs typeface="Inter Light"/>
                <a:sym typeface="Inter Light"/>
              </a:rPr>
              <a:t>.</a:t>
            </a:r>
            <a:endParaRPr lang="tr-TR" sz="1200" dirty="0">
              <a:solidFill>
                <a:schemeClr val="lt1"/>
              </a:solidFill>
              <a:latin typeface="Inter Light"/>
              <a:ea typeface="Inter Light"/>
              <a:cs typeface="Inter Light"/>
              <a:sym typeface="Inter Light"/>
            </a:endParaRPr>
          </a:p>
          <a:p>
            <a:pPr marL="171450" marR="0" lvl="0" indent="-171450" rtl="0">
              <a:lnSpc>
                <a:spcPct val="150000"/>
              </a:lnSpc>
              <a:spcBef>
                <a:spcPts val="0"/>
              </a:spcBef>
              <a:spcAft>
                <a:spcPts val="0"/>
              </a:spcAft>
              <a:buClr>
                <a:schemeClr val="bg1"/>
              </a:buClr>
              <a:buFont typeface="Arial" panose="020B0604020202020204" pitchFamily="34" charset="0"/>
              <a:buChar char="•"/>
            </a:pPr>
            <a:r>
              <a:rPr lang="en-US" sz="1200" dirty="0" err="1">
                <a:solidFill>
                  <a:schemeClr val="lt1"/>
                </a:solidFill>
                <a:latin typeface="Inter Light"/>
                <a:ea typeface="Inter Light"/>
                <a:cs typeface="Inter Light"/>
                <a:sym typeface="Inter Light"/>
              </a:rPr>
              <a:t>Altın</a:t>
            </a:r>
            <a:r>
              <a:rPr lang="en-US" sz="1200" dirty="0">
                <a:solidFill>
                  <a:schemeClr val="lt1"/>
                </a:solidFill>
                <a:latin typeface="Inter Light"/>
                <a:ea typeface="Inter Light"/>
                <a:cs typeface="Inter Light"/>
                <a:sym typeface="Inter Light"/>
              </a:rPr>
              <a:t> (XAU/USD) </a:t>
            </a:r>
            <a:r>
              <a:rPr lang="en-US" sz="1200" dirty="0" err="1">
                <a:solidFill>
                  <a:schemeClr val="lt1"/>
                </a:solidFill>
                <a:latin typeface="Inter Light"/>
                <a:ea typeface="Inter Light"/>
                <a:cs typeface="Inter Light"/>
                <a:sym typeface="Inter Light"/>
              </a:rPr>
              <a:t>tarafında</a:t>
            </a:r>
            <a:r>
              <a:rPr lang="en-US" sz="1200" dirty="0">
                <a:solidFill>
                  <a:schemeClr val="lt1"/>
                </a:solidFill>
                <a:latin typeface="Inter Light"/>
                <a:ea typeface="Inter Light"/>
                <a:cs typeface="Inter Light"/>
                <a:sym typeface="Inter Light"/>
              </a:rPr>
              <a:t> scalping </a:t>
            </a:r>
            <a:r>
              <a:rPr lang="en-US" sz="1200" dirty="0" err="1">
                <a:solidFill>
                  <a:schemeClr val="lt1"/>
                </a:solidFill>
                <a:latin typeface="Inter Light"/>
                <a:ea typeface="Inter Light"/>
                <a:cs typeface="Inter Light"/>
                <a:sym typeface="Inter Light"/>
              </a:rPr>
              <a:t>stratejisiyle</a:t>
            </a:r>
            <a:r>
              <a:rPr lang="en-US" sz="1200" dirty="0">
                <a:solidFill>
                  <a:schemeClr val="lt1"/>
                </a:solidFill>
                <a:latin typeface="Inter Light"/>
                <a:ea typeface="Inter Light"/>
                <a:cs typeface="Inter Light"/>
                <a:sym typeface="Inter Light"/>
              </a:rPr>
              <a:t> </a:t>
            </a:r>
            <a:r>
              <a:rPr lang="en-US" sz="1200" dirty="0" err="1">
                <a:solidFill>
                  <a:schemeClr val="lt1"/>
                </a:solidFill>
                <a:latin typeface="Inter Light"/>
                <a:ea typeface="Inter Light"/>
                <a:cs typeface="Inter Light"/>
                <a:sym typeface="Inter Light"/>
              </a:rPr>
              <a:t>çalışır</a:t>
            </a:r>
            <a:r>
              <a:rPr lang="en-US" sz="1200" dirty="0">
                <a:solidFill>
                  <a:schemeClr val="lt1"/>
                </a:solidFill>
                <a:latin typeface="Inter Light"/>
                <a:ea typeface="Inter Light"/>
                <a:cs typeface="Inter Light"/>
                <a:sym typeface="Inter Light"/>
              </a:rPr>
              <a:t>, </a:t>
            </a:r>
            <a:r>
              <a:rPr lang="en-US" sz="1200" dirty="0" err="1">
                <a:solidFill>
                  <a:schemeClr val="lt1"/>
                </a:solidFill>
                <a:latin typeface="Inter Light"/>
                <a:ea typeface="Inter Light"/>
                <a:cs typeface="Inter Light"/>
                <a:sym typeface="Inter Light"/>
              </a:rPr>
              <a:t>bu</a:t>
            </a:r>
            <a:r>
              <a:rPr lang="en-US" sz="1200" dirty="0">
                <a:solidFill>
                  <a:schemeClr val="lt1"/>
                </a:solidFill>
                <a:latin typeface="Inter Light"/>
                <a:ea typeface="Inter Light"/>
                <a:cs typeface="Inter Light"/>
                <a:sym typeface="Inter Light"/>
              </a:rPr>
              <a:t> </a:t>
            </a:r>
            <a:r>
              <a:rPr lang="en-US" sz="1200" dirty="0" err="1">
                <a:solidFill>
                  <a:schemeClr val="lt1"/>
                </a:solidFill>
                <a:latin typeface="Inter Light"/>
                <a:ea typeface="Inter Light"/>
                <a:cs typeface="Inter Light"/>
                <a:sym typeface="Inter Light"/>
              </a:rPr>
              <a:t>nedenle</a:t>
            </a:r>
            <a:r>
              <a:rPr lang="en-US" sz="1200" dirty="0">
                <a:solidFill>
                  <a:schemeClr val="lt1"/>
                </a:solidFill>
                <a:latin typeface="Inter Light"/>
                <a:ea typeface="Inter Light"/>
                <a:cs typeface="Inter Light"/>
                <a:sym typeface="Inter Light"/>
              </a:rPr>
              <a:t> </a:t>
            </a:r>
            <a:r>
              <a:rPr lang="en-US" sz="1200" dirty="0" err="1">
                <a:solidFill>
                  <a:schemeClr val="lt1"/>
                </a:solidFill>
                <a:latin typeface="Inter Light"/>
                <a:ea typeface="Inter Light"/>
                <a:cs typeface="Inter Light"/>
                <a:sym typeface="Inter Light"/>
              </a:rPr>
              <a:t>daha</a:t>
            </a:r>
            <a:r>
              <a:rPr lang="en-US" sz="1200" dirty="0">
                <a:solidFill>
                  <a:schemeClr val="lt1"/>
                </a:solidFill>
                <a:latin typeface="Inter Light"/>
                <a:ea typeface="Inter Light"/>
                <a:cs typeface="Inter Light"/>
                <a:sym typeface="Inter Light"/>
              </a:rPr>
              <a:t> </a:t>
            </a:r>
            <a:r>
              <a:rPr lang="en-US" sz="1200" dirty="0" err="1">
                <a:solidFill>
                  <a:schemeClr val="lt1"/>
                </a:solidFill>
                <a:latin typeface="Inter Light"/>
                <a:ea typeface="Inter Light"/>
                <a:cs typeface="Inter Light"/>
                <a:sym typeface="Inter Light"/>
              </a:rPr>
              <a:t>agresif</a:t>
            </a:r>
            <a:r>
              <a:rPr lang="en-US" sz="1200" dirty="0">
                <a:solidFill>
                  <a:schemeClr val="lt1"/>
                </a:solidFill>
                <a:latin typeface="Inter Light"/>
                <a:ea typeface="Inter Light"/>
                <a:cs typeface="Inter Light"/>
                <a:sym typeface="Inter Light"/>
              </a:rPr>
              <a:t> ama </a:t>
            </a:r>
            <a:r>
              <a:rPr lang="en-US" sz="1200" dirty="0" err="1">
                <a:solidFill>
                  <a:schemeClr val="lt1"/>
                </a:solidFill>
                <a:latin typeface="Inter Light"/>
                <a:ea typeface="Inter Light"/>
                <a:cs typeface="Inter Light"/>
                <a:sym typeface="Inter Light"/>
              </a:rPr>
              <a:t>yüksek</a:t>
            </a:r>
            <a:r>
              <a:rPr lang="en-US" sz="1200" dirty="0">
                <a:solidFill>
                  <a:schemeClr val="lt1"/>
                </a:solidFill>
                <a:latin typeface="Inter Light"/>
                <a:ea typeface="Inter Light"/>
                <a:cs typeface="Inter Light"/>
                <a:sym typeface="Inter Light"/>
              </a:rPr>
              <a:t> </a:t>
            </a:r>
            <a:r>
              <a:rPr lang="en-US" sz="1200" dirty="0" err="1">
                <a:solidFill>
                  <a:schemeClr val="lt1"/>
                </a:solidFill>
                <a:latin typeface="Inter Light"/>
                <a:ea typeface="Inter Light"/>
                <a:cs typeface="Inter Light"/>
                <a:sym typeface="Inter Light"/>
              </a:rPr>
              <a:t>potansiyelli</a:t>
            </a:r>
            <a:r>
              <a:rPr lang="en-US" sz="1200" dirty="0">
                <a:solidFill>
                  <a:schemeClr val="lt1"/>
                </a:solidFill>
                <a:latin typeface="Inter Light"/>
                <a:ea typeface="Inter Light"/>
                <a:cs typeface="Inter Light"/>
                <a:sym typeface="Inter Light"/>
              </a:rPr>
              <a:t> </a:t>
            </a:r>
            <a:r>
              <a:rPr lang="en-US" sz="1200" dirty="0" err="1">
                <a:solidFill>
                  <a:schemeClr val="lt1"/>
                </a:solidFill>
                <a:latin typeface="Inter Light"/>
                <a:ea typeface="Inter Light"/>
                <a:cs typeface="Inter Light"/>
                <a:sym typeface="Inter Light"/>
              </a:rPr>
              <a:t>işlemler</a:t>
            </a:r>
            <a:r>
              <a:rPr lang="en-US" sz="1200" dirty="0">
                <a:solidFill>
                  <a:schemeClr val="lt1"/>
                </a:solidFill>
                <a:latin typeface="Inter Light"/>
                <a:ea typeface="Inter Light"/>
                <a:cs typeface="Inter Light"/>
                <a:sym typeface="Inter Light"/>
              </a:rPr>
              <a:t> </a:t>
            </a:r>
            <a:r>
              <a:rPr lang="en-US" sz="1200" dirty="0" err="1">
                <a:solidFill>
                  <a:schemeClr val="lt1"/>
                </a:solidFill>
                <a:latin typeface="Inter Light"/>
                <a:ea typeface="Inter Light"/>
                <a:cs typeface="Inter Light"/>
                <a:sym typeface="Inter Light"/>
              </a:rPr>
              <a:t>sunar</a:t>
            </a:r>
            <a:r>
              <a:rPr lang="en-US" sz="1200" dirty="0">
                <a:solidFill>
                  <a:schemeClr val="lt1"/>
                </a:solidFill>
                <a:latin typeface="Inter Light"/>
                <a:ea typeface="Inter Light"/>
                <a:cs typeface="Inter Light"/>
                <a:sym typeface="Inter Light"/>
              </a:rPr>
              <a:t>.</a:t>
            </a:r>
            <a:endParaRPr dirty="0"/>
          </a:p>
        </p:txBody>
      </p:sp>
      <p:sp>
        <p:nvSpPr>
          <p:cNvPr id="229" name="Google Shape;229;p33"/>
          <p:cNvSpPr txBox="1"/>
          <p:nvPr/>
        </p:nvSpPr>
        <p:spPr>
          <a:xfrm>
            <a:off x="5485494" y="2660873"/>
            <a:ext cx="1498130" cy="523180"/>
          </a:xfrm>
          <a:prstGeom prst="rect">
            <a:avLst/>
          </a:prstGeom>
          <a:noFill/>
          <a:ln>
            <a:noFill/>
          </a:ln>
        </p:spPr>
        <p:txBody>
          <a:bodyPr spcFirstLastPara="1" wrap="square" lIns="91425" tIns="45700" rIns="91425" bIns="45700" anchor="t" anchorCtr="0">
            <a:spAutoFit/>
          </a:bodyPr>
          <a:lstStyle/>
          <a:p>
            <a:r>
              <a:rPr lang="tr-TR" b="1" dirty="0">
                <a:solidFill>
                  <a:schemeClr val="bg1"/>
                </a:solidFill>
                <a:latin typeface="Inter Light" panose="020B0604020202020204"/>
                <a:ea typeface="Inter Light" panose="020B0604020202020204"/>
              </a:rPr>
              <a:t>🔐 Güvenlik ve Risk Yönetimi</a:t>
            </a:r>
          </a:p>
        </p:txBody>
      </p:sp>
      <p:sp>
        <p:nvSpPr>
          <p:cNvPr id="230" name="Google Shape;230;p33"/>
          <p:cNvSpPr txBox="1"/>
          <p:nvPr/>
        </p:nvSpPr>
        <p:spPr>
          <a:xfrm>
            <a:off x="7216753" y="2173101"/>
            <a:ext cx="4831846" cy="2031285"/>
          </a:xfrm>
          <a:prstGeom prst="rect">
            <a:avLst/>
          </a:prstGeom>
          <a:noFill/>
          <a:ln>
            <a:noFill/>
          </a:ln>
        </p:spPr>
        <p:txBody>
          <a:bodyPr spcFirstLastPara="1" wrap="square" lIns="91425" tIns="45700" rIns="91425" bIns="45700" anchor="t" anchorCtr="0">
            <a:spAutoFit/>
          </a:bodyPr>
          <a:lstStyle/>
          <a:p>
            <a:pPr marL="171450" marR="0" lvl="0" indent="-171450" rtl="0">
              <a:lnSpc>
                <a:spcPct val="150000"/>
              </a:lnSpc>
              <a:spcBef>
                <a:spcPts val="0"/>
              </a:spcBef>
              <a:spcAft>
                <a:spcPts val="0"/>
              </a:spcAft>
              <a:buClr>
                <a:schemeClr val="bg1"/>
              </a:buClr>
              <a:buFont typeface="Arial" panose="020B0604020202020204" pitchFamily="34" charset="0"/>
              <a:buChar char="•"/>
            </a:pPr>
            <a:r>
              <a:rPr lang="en-US" sz="1200" dirty="0">
                <a:solidFill>
                  <a:schemeClr val="lt1"/>
                </a:solidFill>
                <a:latin typeface="Inter Light"/>
                <a:ea typeface="Inter Light"/>
                <a:cs typeface="Inter Light"/>
                <a:sym typeface="Inter Light"/>
              </a:rPr>
              <a:t>Drawdown </a:t>
            </a:r>
            <a:r>
              <a:rPr lang="en-US" sz="1200" dirty="0" err="1">
                <a:solidFill>
                  <a:schemeClr val="lt1"/>
                </a:solidFill>
                <a:latin typeface="Inter Light"/>
                <a:ea typeface="Inter Light"/>
                <a:cs typeface="Inter Light"/>
                <a:sym typeface="Inter Light"/>
              </a:rPr>
              <a:t>azaltmaya</a:t>
            </a:r>
            <a:r>
              <a:rPr lang="en-US" sz="1200" dirty="0">
                <a:solidFill>
                  <a:schemeClr val="lt1"/>
                </a:solidFill>
                <a:latin typeface="Inter Light"/>
                <a:ea typeface="Inter Light"/>
                <a:cs typeface="Inter Light"/>
                <a:sym typeface="Inter Light"/>
              </a:rPr>
              <a:t> </a:t>
            </a:r>
            <a:r>
              <a:rPr lang="en-US" sz="1200" dirty="0" err="1">
                <a:solidFill>
                  <a:schemeClr val="lt1"/>
                </a:solidFill>
                <a:latin typeface="Inter Light"/>
                <a:ea typeface="Inter Light"/>
                <a:cs typeface="Inter Light"/>
                <a:sym typeface="Inter Light"/>
              </a:rPr>
              <a:t>yönelik</a:t>
            </a:r>
            <a:r>
              <a:rPr lang="en-US" sz="1200" dirty="0">
                <a:solidFill>
                  <a:schemeClr val="lt1"/>
                </a:solidFill>
                <a:latin typeface="Inter Light"/>
                <a:ea typeface="Inter Light"/>
                <a:cs typeface="Inter Light"/>
                <a:sym typeface="Inter Light"/>
              </a:rPr>
              <a:t> </a:t>
            </a:r>
            <a:r>
              <a:rPr lang="en-US" sz="1200" dirty="0" err="1">
                <a:solidFill>
                  <a:schemeClr val="lt1"/>
                </a:solidFill>
                <a:latin typeface="Inter Light"/>
                <a:ea typeface="Inter Light"/>
                <a:cs typeface="Inter Light"/>
                <a:sym typeface="Inter Light"/>
              </a:rPr>
              <a:t>özel</a:t>
            </a:r>
            <a:r>
              <a:rPr lang="en-US" sz="1200" dirty="0">
                <a:solidFill>
                  <a:schemeClr val="lt1"/>
                </a:solidFill>
                <a:latin typeface="Inter Light"/>
                <a:ea typeface="Inter Light"/>
                <a:cs typeface="Inter Light"/>
                <a:sym typeface="Inter Light"/>
              </a:rPr>
              <a:t> </a:t>
            </a:r>
            <a:r>
              <a:rPr lang="en-US" sz="1200" dirty="0" err="1">
                <a:solidFill>
                  <a:schemeClr val="lt1"/>
                </a:solidFill>
                <a:latin typeface="Inter Light"/>
                <a:ea typeface="Inter Light"/>
                <a:cs typeface="Inter Light"/>
                <a:sym typeface="Inter Light"/>
              </a:rPr>
              <a:t>optimizasyonlar</a:t>
            </a:r>
            <a:r>
              <a:rPr lang="en-US" sz="1200" dirty="0">
                <a:solidFill>
                  <a:schemeClr val="lt1"/>
                </a:solidFill>
                <a:latin typeface="Inter Light"/>
                <a:ea typeface="Inter Light"/>
                <a:cs typeface="Inter Light"/>
                <a:sym typeface="Inter Light"/>
              </a:rPr>
              <a:t> </a:t>
            </a:r>
            <a:r>
              <a:rPr lang="en-US" sz="1200" dirty="0" err="1">
                <a:solidFill>
                  <a:schemeClr val="lt1"/>
                </a:solidFill>
                <a:latin typeface="Inter Light"/>
                <a:ea typeface="Inter Light"/>
                <a:cs typeface="Inter Light"/>
                <a:sym typeface="Inter Light"/>
              </a:rPr>
              <a:t>ile</a:t>
            </a:r>
            <a:r>
              <a:rPr lang="en-US" sz="1200" dirty="0">
                <a:solidFill>
                  <a:schemeClr val="lt1"/>
                </a:solidFill>
                <a:latin typeface="Inter Light"/>
                <a:ea typeface="Inter Light"/>
                <a:cs typeface="Inter Light"/>
                <a:sym typeface="Inter Light"/>
              </a:rPr>
              <a:t> </a:t>
            </a:r>
            <a:r>
              <a:rPr lang="en-US" sz="1200" dirty="0" err="1">
                <a:solidFill>
                  <a:schemeClr val="lt1"/>
                </a:solidFill>
                <a:latin typeface="Inter Light"/>
                <a:ea typeface="Inter Light"/>
                <a:cs typeface="Inter Light"/>
                <a:sym typeface="Inter Light"/>
              </a:rPr>
              <a:t>daha</a:t>
            </a:r>
            <a:r>
              <a:rPr lang="en-US" sz="1200" dirty="0">
                <a:solidFill>
                  <a:schemeClr val="lt1"/>
                </a:solidFill>
                <a:latin typeface="Inter Light"/>
                <a:ea typeface="Inter Light"/>
                <a:cs typeface="Inter Light"/>
                <a:sym typeface="Inter Light"/>
              </a:rPr>
              <a:t> </a:t>
            </a:r>
            <a:r>
              <a:rPr lang="en-US" sz="1200" dirty="0" err="1">
                <a:solidFill>
                  <a:schemeClr val="lt1"/>
                </a:solidFill>
                <a:latin typeface="Inter Light"/>
                <a:ea typeface="Inter Light"/>
                <a:cs typeface="Inter Light"/>
                <a:sym typeface="Inter Light"/>
              </a:rPr>
              <a:t>güvenli</a:t>
            </a:r>
            <a:r>
              <a:rPr lang="en-US" sz="1200" dirty="0">
                <a:solidFill>
                  <a:schemeClr val="lt1"/>
                </a:solidFill>
                <a:latin typeface="Inter Light"/>
                <a:ea typeface="Inter Light"/>
                <a:cs typeface="Inter Light"/>
                <a:sym typeface="Inter Light"/>
              </a:rPr>
              <a:t> </a:t>
            </a:r>
            <a:r>
              <a:rPr lang="en-US" sz="1200" dirty="0" err="1">
                <a:solidFill>
                  <a:schemeClr val="lt1"/>
                </a:solidFill>
                <a:latin typeface="Inter Light"/>
                <a:ea typeface="Inter Light"/>
                <a:cs typeface="Inter Light"/>
                <a:sym typeface="Inter Light"/>
              </a:rPr>
              <a:t>işlem</a:t>
            </a:r>
            <a:r>
              <a:rPr lang="en-US" sz="1200" dirty="0">
                <a:solidFill>
                  <a:schemeClr val="lt1"/>
                </a:solidFill>
                <a:latin typeface="Inter Light"/>
                <a:ea typeface="Inter Light"/>
                <a:cs typeface="Inter Light"/>
                <a:sym typeface="Inter Light"/>
              </a:rPr>
              <a:t> </a:t>
            </a:r>
            <a:r>
              <a:rPr lang="en-US" sz="1200" dirty="0" err="1">
                <a:solidFill>
                  <a:schemeClr val="lt1"/>
                </a:solidFill>
                <a:latin typeface="Inter Light"/>
                <a:ea typeface="Inter Light"/>
                <a:cs typeface="Inter Light"/>
                <a:sym typeface="Inter Light"/>
              </a:rPr>
              <a:t>yapar</a:t>
            </a:r>
            <a:r>
              <a:rPr lang="en-US" sz="1200" dirty="0">
                <a:solidFill>
                  <a:schemeClr val="lt1"/>
                </a:solidFill>
                <a:latin typeface="Inter Light"/>
                <a:ea typeface="Inter Light"/>
                <a:cs typeface="Inter Light"/>
                <a:sym typeface="Inter Light"/>
              </a:rPr>
              <a:t>.</a:t>
            </a:r>
            <a:endParaRPr lang="tr-TR" sz="1200" dirty="0">
              <a:solidFill>
                <a:schemeClr val="lt1"/>
              </a:solidFill>
              <a:latin typeface="Inter Light"/>
              <a:ea typeface="Inter Light"/>
              <a:cs typeface="Inter Light"/>
              <a:sym typeface="Inter Light"/>
            </a:endParaRPr>
          </a:p>
          <a:p>
            <a:pPr marL="171450" marR="0" lvl="0" indent="-171450" rtl="0">
              <a:lnSpc>
                <a:spcPct val="150000"/>
              </a:lnSpc>
              <a:spcBef>
                <a:spcPts val="0"/>
              </a:spcBef>
              <a:spcAft>
                <a:spcPts val="0"/>
              </a:spcAft>
              <a:buClr>
                <a:schemeClr val="bg1"/>
              </a:buClr>
              <a:buFont typeface="Arial" panose="020B0604020202020204" pitchFamily="34" charset="0"/>
              <a:buChar char="•"/>
            </a:pPr>
            <a:r>
              <a:rPr lang="en-US" sz="1200" dirty="0">
                <a:solidFill>
                  <a:schemeClr val="lt1"/>
                </a:solidFill>
                <a:latin typeface="Inter Light"/>
                <a:ea typeface="Inter Light"/>
                <a:cs typeface="Inter Light"/>
                <a:sym typeface="Inter Light"/>
              </a:rPr>
              <a:t>2000 </a:t>
            </a:r>
            <a:r>
              <a:rPr lang="tr-TR" sz="1200" dirty="0">
                <a:solidFill>
                  <a:schemeClr val="lt1"/>
                </a:solidFill>
                <a:latin typeface="Inter Light"/>
                <a:ea typeface="Inter Light"/>
                <a:cs typeface="Inter Light"/>
                <a:sym typeface="Inter Light"/>
              </a:rPr>
              <a:t>yılı ve </a:t>
            </a:r>
            <a:r>
              <a:rPr lang="en-US" sz="1200" dirty="0" err="1">
                <a:solidFill>
                  <a:schemeClr val="lt1"/>
                </a:solidFill>
                <a:latin typeface="Inter Light"/>
                <a:ea typeface="Inter Light"/>
                <a:cs typeface="Inter Light"/>
                <a:sym typeface="Inter Light"/>
              </a:rPr>
              <a:t>sonrası</a:t>
            </a:r>
            <a:r>
              <a:rPr lang="en-US" sz="1200" dirty="0">
                <a:solidFill>
                  <a:schemeClr val="lt1"/>
                </a:solidFill>
                <a:latin typeface="Inter Light"/>
                <a:ea typeface="Inter Light"/>
                <a:cs typeface="Inter Light"/>
                <a:sym typeface="Inter Light"/>
              </a:rPr>
              <a:t> </a:t>
            </a:r>
            <a:r>
              <a:rPr lang="en-US" sz="1200" dirty="0" err="1">
                <a:solidFill>
                  <a:schemeClr val="lt1"/>
                </a:solidFill>
                <a:latin typeface="Inter Light"/>
                <a:ea typeface="Inter Light"/>
                <a:cs typeface="Inter Light"/>
                <a:sym typeface="Inter Light"/>
              </a:rPr>
              <a:t>tüm</a:t>
            </a:r>
            <a:r>
              <a:rPr lang="en-US" sz="1200" dirty="0">
                <a:solidFill>
                  <a:schemeClr val="lt1"/>
                </a:solidFill>
                <a:latin typeface="Inter Light"/>
                <a:ea typeface="Inter Light"/>
                <a:cs typeface="Inter Light"/>
                <a:sym typeface="Inter Light"/>
              </a:rPr>
              <a:t> </a:t>
            </a:r>
            <a:r>
              <a:rPr lang="en-US" sz="1200" dirty="0" err="1">
                <a:solidFill>
                  <a:schemeClr val="lt1"/>
                </a:solidFill>
                <a:latin typeface="Inter Light"/>
                <a:ea typeface="Inter Light"/>
                <a:cs typeface="Inter Light"/>
                <a:sym typeface="Inter Light"/>
              </a:rPr>
              <a:t>piyasa</a:t>
            </a:r>
            <a:r>
              <a:rPr lang="en-US" sz="1200" dirty="0">
                <a:solidFill>
                  <a:schemeClr val="lt1"/>
                </a:solidFill>
                <a:latin typeface="Inter Light"/>
                <a:ea typeface="Inter Light"/>
                <a:cs typeface="Inter Light"/>
                <a:sym typeface="Inter Light"/>
              </a:rPr>
              <a:t> </a:t>
            </a:r>
            <a:r>
              <a:rPr lang="en-US" sz="1200" dirty="0" err="1">
                <a:solidFill>
                  <a:schemeClr val="lt1"/>
                </a:solidFill>
                <a:latin typeface="Inter Light"/>
                <a:ea typeface="Inter Light"/>
                <a:cs typeface="Inter Light"/>
                <a:sym typeface="Inter Light"/>
              </a:rPr>
              <a:t>senaryolarında</a:t>
            </a:r>
            <a:r>
              <a:rPr lang="en-US" sz="1200" dirty="0">
                <a:solidFill>
                  <a:schemeClr val="lt1"/>
                </a:solidFill>
                <a:latin typeface="Inter Light"/>
                <a:ea typeface="Inter Light"/>
                <a:cs typeface="Inter Light"/>
                <a:sym typeface="Inter Light"/>
              </a:rPr>
              <a:t> test </a:t>
            </a:r>
            <a:r>
              <a:rPr lang="en-US" sz="1200" dirty="0" err="1">
                <a:solidFill>
                  <a:schemeClr val="lt1"/>
                </a:solidFill>
                <a:latin typeface="Inter Light"/>
                <a:ea typeface="Inter Light"/>
                <a:cs typeface="Inter Light"/>
                <a:sym typeface="Inter Light"/>
              </a:rPr>
              <a:t>edilmiş</a:t>
            </a:r>
            <a:r>
              <a:rPr lang="en-US" sz="1200" dirty="0">
                <a:solidFill>
                  <a:schemeClr val="lt1"/>
                </a:solidFill>
                <a:latin typeface="Inter Light"/>
                <a:ea typeface="Inter Light"/>
                <a:cs typeface="Inter Light"/>
                <a:sym typeface="Inter Light"/>
              </a:rPr>
              <a:t> </a:t>
            </a:r>
            <a:r>
              <a:rPr lang="en-US" sz="1200" dirty="0" err="1">
                <a:solidFill>
                  <a:schemeClr val="lt1"/>
                </a:solidFill>
                <a:latin typeface="Inter Light"/>
                <a:ea typeface="Inter Light"/>
                <a:cs typeface="Inter Light"/>
                <a:sym typeface="Inter Light"/>
              </a:rPr>
              <a:t>ve</a:t>
            </a:r>
            <a:r>
              <a:rPr lang="en-US" sz="1200" dirty="0">
                <a:solidFill>
                  <a:schemeClr val="lt1"/>
                </a:solidFill>
                <a:latin typeface="Inter Light"/>
                <a:ea typeface="Inter Light"/>
                <a:cs typeface="Inter Light"/>
                <a:sym typeface="Inter Light"/>
              </a:rPr>
              <a:t> </a:t>
            </a:r>
            <a:r>
              <a:rPr lang="en-US" sz="1200" dirty="0" err="1">
                <a:solidFill>
                  <a:schemeClr val="lt1"/>
                </a:solidFill>
                <a:latin typeface="Inter Light"/>
                <a:ea typeface="Inter Light"/>
                <a:cs typeface="Inter Light"/>
                <a:sym typeface="Inter Light"/>
              </a:rPr>
              <a:t>dayanıklılığını</a:t>
            </a:r>
            <a:r>
              <a:rPr lang="en-US" sz="1200" dirty="0">
                <a:solidFill>
                  <a:schemeClr val="lt1"/>
                </a:solidFill>
                <a:latin typeface="Inter Light"/>
                <a:ea typeface="Inter Light"/>
                <a:cs typeface="Inter Light"/>
                <a:sym typeface="Inter Light"/>
              </a:rPr>
              <a:t> </a:t>
            </a:r>
            <a:r>
              <a:rPr lang="en-US" sz="1200" dirty="0" err="1">
                <a:solidFill>
                  <a:schemeClr val="lt1"/>
                </a:solidFill>
                <a:latin typeface="Inter Light"/>
                <a:ea typeface="Inter Light"/>
                <a:cs typeface="Inter Light"/>
                <a:sym typeface="Inter Light"/>
              </a:rPr>
              <a:t>geçmiş</a:t>
            </a:r>
            <a:r>
              <a:rPr lang="en-US" sz="1200" dirty="0">
                <a:solidFill>
                  <a:schemeClr val="lt1"/>
                </a:solidFill>
                <a:latin typeface="Inter Light"/>
                <a:ea typeface="Inter Light"/>
                <a:cs typeface="Inter Light"/>
                <a:sym typeface="Inter Light"/>
              </a:rPr>
              <a:t> </a:t>
            </a:r>
            <a:r>
              <a:rPr lang="en-US" sz="1200" dirty="0" err="1">
                <a:solidFill>
                  <a:schemeClr val="lt1"/>
                </a:solidFill>
                <a:latin typeface="Inter Light"/>
                <a:ea typeface="Inter Light"/>
                <a:cs typeface="Inter Light"/>
                <a:sym typeface="Inter Light"/>
              </a:rPr>
              <a:t>verilerle</a:t>
            </a:r>
            <a:r>
              <a:rPr lang="en-US" sz="1200" dirty="0">
                <a:solidFill>
                  <a:schemeClr val="lt1"/>
                </a:solidFill>
                <a:latin typeface="Inter Light"/>
                <a:ea typeface="Inter Light"/>
                <a:cs typeface="Inter Light"/>
                <a:sym typeface="Inter Light"/>
              </a:rPr>
              <a:t> </a:t>
            </a:r>
            <a:r>
              <a:rPr lang="en-US" sz="1200" dirty="0" err="1">
                <a:solidFill>
                  <a:schemeClr val="lt1"/>
                </a:solidFill>
                <a:latin typeface="Inter Light"/>
                <a:ea typeface="Inter Light"/>
                <a:cs typeface="Inter Light"/>
                <a:sym typeface="Inter Light"/>
              </a:rPr>
              <a:t>kanıtlamıştır</a:t>
            </a:r>
            <a:r>
              <a:rPr lang="en-US" sz="1200" dirty="0">
                <a:solidFill>
                  <a:schemeClr val="lt1"/>
                </a:solidFill>
                <a:latin typeface="Inter Light"/>
                <a:ea typeface="Inter Light"/>
                <a:cs typeface="Inter Light"/>
                <a:sym typeface="Inter Light"/>
              </a:rPr>
              <a:t>.</a:t>
            </a:r>
            <a:endParaRPr lang="tr-TR" sz="1200" dirty="0">
              <a:solidFill>
                <a:schemeClr val="lt1"/>
              </a:solidFill>
              <a:latin typeface="Inter Light"/>
              <a:ea typeface="Inter Light"/>
              <a:cs typeface="Inter Light"/>
              <a:sym typeface="Inter Light"/>
            </a:endParaRPr>
          </a:p>
          <a:p>
            <a:pPr marL="171450" marR="0" lvl="0" indent="-171450" rtl="0">
              <a:lnSpc>
                <a:spcPct val="150000"/>
              </a:lnSpc>
              <a:spcBef>
                <a:spcPts val="0"/>
              </a:spcBef>
              <a:spcAft>
                <a:spcPts val="0"/>
              </a:spcAft>
              <a:buClr>
                <a:schemeClr val="bg1"/>
              </a:buClr>
              <a:buFont typeface="Arial" panose="020B0604020202020204" pitchFamily="34" charset="0"/>
              <a:buChar char="•"/>
            </a:pPr>
            <a:r>
              <a:rPr lang="en-US" sz="1200" dirty="0" err="1">
                <a:solidFill>
                  <a:schemeClr val="lt1"/>
                </a:solidFill>
                <a:latin typeface="Inter Light"/>
                <a:ea typeface="Inter Light"/>
                <a:cs typeface="Inter Light"/>
                <a:sym typeface="Inter Light"/>
              </a:rPr>
              <a:t>Riskli</a:t>
            </a:r>
            <a:r>
              <a:rPr lang="en-US" sz="1200" dirty="0">
                <a:solidFill>
                  <a:schemeClr val="lt1"/>
                </a:solidFill>
                <a:latin typeface="Inter Light"/>
                <a:ea typeface="Inter Light"/>
                <a:cs typeface="Inter Light"/>
                <a:sym typeface="Inter Light"/>
              </a:rPr>
              <a:t> </a:t>
            </a:r>
            <a:r>
              <a:rPr lang="en-US" sz="1200" dirty="0" err="1">
                <a:solidFill>
                  <a:schemeClr val="lt1"/>
                </a:solidFill>
                <a:latin typeface="Inter Light"/>
                <a:ea typeface="Inter Light"/>
                <a:cs typeface="Inter Light"/>
                <a:sym typeface="Inter Light"/>
              </a:rPr>
              <a:t>durumlara</a:t>
            </a:r>
            <a:r>
              <a:rPr lang="en-US" sz="1200" dirty="0">
                <a:solidFill>
                  <a:schemeClr val="lt1"/>
                </a:solidFill>
                <a:latin typeface="Inter Light"/>
                <a:ea typeface="Inter Light"/>
                <a:cs typeface="Inter Light"/>
                <a:sym typeface="Inter Light"/>
              </a:rPr>
              <a:t> </a:t>
            </a:r>
            <a:r>
              <a:rPr lang="en-US" sz="1200" dirty="0" err="1">
                <a:solidFill>
                  <a:schemeClr val="lt1"/>
                </a:solidFill>
                <a:latin typeface="Inter Light"/>
                <a:ea typeface="Inter Light"/>
                <a:cs typeface="Inter Light"/>
                <a:sym typeface="Inter Light"/>
              </a:rPr>
              <a:t>karşı</a:t>
            </a:r>
            <a:r>
              <a:rPr lang="en-US" sz="1200" dirty="0">
                <a:solidFill>
                  <a:schemeClr val="lt1"/>
                </a:solidFill>
                <a:latin typeface="Inter Light"/>
                <a:ea typeface="Inter Light"/>
                <a:cs typeface="Inter Light"/>
                <a:sym typeface="Inter Light"/>
              </a:rPr>
              <a:t> </a:t>
            </a:r>
            <a:r>
              <a:rPr lang="en-US" sz="1200" dirty="0" err="1">
                <a:solidFill>
                  <a:schemeClr val="lt1"/>
                </a:solidFill>
                <a:latin typeface="Inter Light"/>
                <a:ea typeface="Inter Light"/>
                <a:cs typeface="Inter Light"/>
                <a:sym typeface="Inter Light"/>
              </a:rPr>
              <a:t>koruma</a:t>
            </a:r>
            <a:r>
              <a:rPr lang="en-US" sz="1200" dirty="0">
                <a:solidFill>
                  <a:schemeClr val="lt1"/>
                </a:solidFill>
                <a:latin typeface="Inter Light"/>
                <a:ea typeface="Inter Light"/>
                <a:cs typeface="Inter Light"/>
                <a:sym typeface="Inter Light"/>
              </a:rPr>
              <a:t> </a:t>
            </a:r>
            <a:r>
              <a:rPr lang="en-US" sz="1200" dirty="0" err="1">
                <a:solidFill>
                  <a:schemeClr val="lt1"/>
                </a:solidFill>
                <a:latin typeface="Inter Light"/>
                <a:ea typeface="Inter Light"/>
                <a:cs typeface="Inter Light"/>
                <a:sym typeface="Inter Light"/>
              </a:rPr>
              <a:t>sağlayan</a:t>
            </a:r>
            <a:r>
              <a:rPr lang="en-US" sz="1200" dirty="0">
                <a:solidFill>
                  <a:schemeClr val="lt1"/>
                </a:solidFill>
                <a:latin typeface="Inter Light"/>
                <a:ea typeface="Inter Light"/>
                <a:cs typeface="Inter Light"/>
                <a:sym typeface="Inter Light"/>
              </a:rPr>
              <a:t> </a:t>
            </a:r>
            <a:r>
              <a:rPr lang="en-US" sz="1200" dirty="0" err="1">
                <a:solidFill>
                  <a:schemeClr val="lt1"/>
                </a:solidFill>
                <a:latin typeface="Inter Light"/>
                <a:ea typeface="Inter Light"/>
                <a:cs typeface="Inter Light"/>
                <a:sym typeface="Inter Light"/>
              </a:rPr>
              <a:t>dinamik</a:t>
            </a:r>
            <a:r>
              <a:rPr lang="en-US" sz="1200" dirty="0">
                <a:solidFill>
                  <a:schemeClr val="lt1"/>
                </a:solidFill>
                <a:latin typeface="Inter Light"/>
                <a:ea typeface="Inter Light"/>
                <a:cs typeface="Inter Light"/>
                <a:sym typeface="Inter Light"/>
              </a:rPr>
              <a:t> lot </a:t>
            </a:r>
            <a:r>
              <a:rPr lang="en-US" sz="1200" dirty="0" err="1">
                <a:solidFill>
                  <a:schemeClr val="lt1"/>
                </a:solidFill>
                <a:latin typeface="Inter Light"/>
                <a:ea typeface="Inter Light"/>
                <a:cs typeface="Inter Light"/>
                <a:sym typeface="Inter Light"/>
              </a:rPr>
              <a:t>kontrolü</a:t>
            </a:r>
            <a:r>
              <a:rPr lang="en-US" sz="1200" dirty="0">
                <a:solidFill>
                  <a:schemeClr val="lt1"/>
                </a:solidFill>
                <a:latin typeface="Inter Light"/>
                <a:ea typeface="Inter Light"/>
                <a:cs typeface="Inter Light"/>
                <a:sym typeface="Inter Light"/>
              </a:rPr>
              <a:t> </a:t>
            </a:r>
            <a:r>
              <a:rPr lang="en-US" sz="1200" dirty="0" err="1">
                <a:solidFill>
                  <a:schemeClr val="lt1"/>
                </a:solidFill>
                <a:latin typeface="Inter Light"/>
                <a:ea typeface="Inter Light"/>
                <a:cs typeface="Inter Light"/>
                <a:sym typeface="Inter Light"/>
              </a:rPr>
              <a:t>ve</a:t>
            </a:r>
            <a:r>
              <a:rPr lang="en-US" sz="1200" dirty="0">
                <a:solidFill>
                  <a:schemeClr val="lt1"/>
                </a:solidFill>
                <a:latin typeface="Inter Light"/>
                <a:ea typeface="Inter Light"/>
                <a:cs typeface="Inter Light"/>
                <a:sym typeface="Inter Light"/>
              </a:rPr>
              <a:t> </a:t>
            </a:r>
            <a:r>
              <a:rPr lang="en-US" sz="1200" dirty="0" err="1">
                <a:solidFill>
                  <a:schemeClr val="lt1"/>
                </a:solidFill>
                <a:latin typeface="Inter Light"/>
                <a:ea typeface="Inter Light"/>
                <a:cs typeface="Inter Light"/>
                <a:sym typeface="Inter Light"/>
              </a:rPr>
              <a:t>pozisyon</a:t>
            </a:r>
            <a:r>
              <a:rPr lang="en-US" sz="1200" dirty="0">
                <a:solidFill>
                  <a:schemeClr val="lt1"/>
                </a:solidFill>
                <a:latin typeface="Inter Light"/>
                <a:ea typeface="Inter Light"/>
                <a:cs typeface="Inter Light"/>
                <a:sym typeface="Inter Light"/>
              </a:rPr>
              <a:t> </a:t>
            </a:r>
            <a:r>
              <a:rPr lang="en-US" sz="1200" dirty="0" err="1">
                <a:solidFill>
                  <a:schemeClr val="lt1"/>
                </a:solidFill>
                <a:latin typeface="Inter Light"/>
                <a:ea typeface="Inter Light"/>
                <a:cs typeface="Inter Light"/>
                <a:sym typeface="Inter Light"/>
              </a:rPr>
              <a:t>yönetimi</a:t>
            </a:r>
            <a:r>
              <a:rPr lang="en-US" sz="1200" dirty="0">
                <a:solidFill>
                  <a:schemeClr val="lt1"/>
                </a:solidFill>
                <a:latin typeface="Inter Light"/>
                <a:ea typeface="Inter Light"/>
                <a:cs typeface="Inter Light"/>
                <a:sym typeface="Inter Light"/>
              </a:rPr>
              <a:t> </a:t>
            </a:r>
            <a:r>
              <a:rPr lang="en-US" sz="1200" dirty="0" err="1">
                <a:solidFill>
                  <a:schemeClr val="lt1"/>
                </a:solidFill>
                <a:latin typeface="Inter Light"/>
                <a:ea typeface="Inter Light"/>
                <a:cs typeface="Inter Light"/>
                <a:sym typeface="Inter Light"/>
              </a:rPr>
              <a:t>mevcuttur</a:t>
            </a:r>
            <a:r>
              <a:rPr lang="en-US" sz="1200" dirty="0">
                <a:solidFill>
                  <a:schemeClr val="lt1"/>
                </a:solidFill>
                <a:latin typeface="Inter Light"/>
                <a:ea typeface="Inter Light"/>
                <a:cs typeface="Inter Light"/>
                <a:sym typeface="Inter Light"/>
              </a:rPr>
              <a:t>.</a:t>
            </a:r>
          </a:p>
          <a:p>
            <a:pPr marL="0" marR="0" lvl="0" indent="0" rtl="0">
              <a:lnSpc>
                <a:spcPct val="150000"/>
              </a:lnSpc>
              <a:spcBef>
                <a:spcPts val="0"/>
              </a:spcBef>
              <a:spcAft>
                <a:spcPts val="0"/>
              </a:spcAft>
              <a:buNone/>
            </a:pPr>
            <a:endParaRPr lang="en-US" sz="1200" dirty="0">
              <a:solidFill>
                <a:schemeClr val="lt1"/>
              </a:solidFill>
              <a:latin typeface="Inter Light"/>
              <a:ea typeface="Inter Light"/>
              <a:cs typeface="Inter Light"/>
              <a:sym typeface="Inter Light"/>
            </a:endParaRPr>
          </a:p>
        </p:txBody>
      </p:sp>
      <p:cxnSp>
        <p:nvCxnSpPr>
          <p:cNvPr id="231" name="Google Shape;231;p33"/>
          <p:cNvCxnSpPr/>
          <p:nvPr/>
        </p:nvCxnSpPr>
        <p:spPr>
          <a:xfrm>
            <a:off x="5558771" y="2102670"/>
            <a:ext cx="6350000" cy="0"/>
          </a:xfrm>
          <a:prstGeom prst="straightConnector1">
            <a:avLst/>
          </a:prstGeom>
          <a:noFill/>
          <a:ln w="9525" cap="flat" cmpd="sng">
            <a:solidFill>
              <a:schemeClr val="lt1"/>
            </a:solidFill>
            <a:prstDash val="solid"/>
            <a:miter lim="800000"/>
            <a:headEnd type="none" w="sm" len="sm"/>
            <a:tailEnd type="none" w="sm" len="sm"/>
          </a:ln>
        </p:spPr>
      </p:cxnSp>
      <p:sp>
        <p:nvSpPr>
          <p:cNvPr id="232" name="Google Shape;232;p33"/>
          <p:cNvSpPr txBox="1"/>
          <p:nvPr/>
        </p:nvSpPr>
        <p:spPr>
          <a:xfrm>
            <a:off x="5558771" y="4200357"/>
            <a:ext cx="1565379" cy="52318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tr-TR" dirty="0">
                <a:solidFill>
                  <a:schemeClr val="bg1"/>
                </a:solidFill>
                <a:latin typeface="Inter Light" panose="020B0604020202020204"/>
                <a:ea typeface="Inter Light" panose="020B0604020202020204"/>
              </a:rPr>
              <a:t>🔄 Sürekli Gelişim – Canlı Sistem</a:t>
            </a:r>
            <a:endParaRPr dirty="0">
              <a:solidFill>
                <a:schemeClr val="bg1"/>
              </a:solidFill>
              <a:latin typeface="Inter Light" panose="020B0604020202020204"/>
              <a:ea typeface="Inter Light" panose="020B0604020202020204"/>
            </a:endParaRPr>
          </a:p>
        </p:txBody>
      </p:sp>
      <p:sp>
        <p:nvSpPr>
          <p:cNvPr id="233" name="Google Shape;233;p33"/>
          <p:cNvSpPr txBox="1"/>
          <p:nvPr/>
        </p:nvSpPr>
        <p:spPr>
          <a:xfrm>
            <a:off x="7216751" y="3870802"/>
            <a:ext cx="4831847" cy="1200288"/>
          </a:xfrm>
          <a:prstGeom prst="rect">
            <a:avLst/>
          </a:prstGeom>
          <a:noFill/>
          <a:ln>
            <a:noFill/>
          </a:ln>
        </p:spPr>
        <p:txBody>
          <a:bodyPr spcFirstLastPara="1" wrap="square" lIns="91425" tIns="45700" rIns="91425" bIns="45700" anchor="t" anchorCtr="0">
            <a:spAutoFit/>
          </a:bodyPr>
          <a:lstStyle/>
          <a:p>
            <a:pPr marL="171450" marR="0" lvl="0" indent="-171450" rtl="0">
              <a:lnSpc>
                <a:spcPct val="150000"/>
              </a:lnSpc>
              <a:spcBef>
                <a:spcPts val="0"/>
              </a:spcBef>
              <a:spcAft>
                <a:spcPts val="0"/>
              </a:spcAft>
              <a:buClr>
                <a:schemeClr val="bg1"/>
              </a:buClr>
              <a:buFont typeface="Arial" panose="020B0604020202020204" pitchFamily="34" charset="0"/>
              <a:buChar char="•"/>
            </a:pPr>
            <a:r>
              <a:rPr lang="en-US" sz="1200" dirty="0" err="1">
                <a:solidFill>
                  <a:schemeClr val="lt1"/>
                </a:solidFill>
                <a:latin typeface="Inter Light"/>
                <a:ea typeface="Inter Light"/>
                <a:cs typeface="Inter Light"/>
                <a:sym typeface="Inter Light"/>
              </a:rPr>
              <a:t>Geliştirme</a:t>
            </a:r>
            <a:r>
              <a:rPr lang="en-US" sz="1200" dirty="0">
                <a:solidFill>
                  <a:schemeClr val="lt1"/>
                </a:solidFill>
                <a:latin typeface="Inter Light"/>
                <a:ea typeface="Inter Light"/>
                <a:cs typeface="Inter Light"/>
                <a:sym typeface="Inter Light"/>
              </a:rPr>
              <a:t> </a:t>
            </a:r>
            <a:r>
              <a:rPr lang="en-US" sz="1200" dirty="0" err="1">
                <a:solidFill>
                  <a:schemeClr val="lt1"/>
                </a:solidFill>
                <a:latin typeface="Inter Light"/>
                <a:ea typeface="Inter Light"/>
                <a:cs typeface="Inter Light"/>
                <a:sym typeface="Inter Light"/>
              </a:rPr>
              <a:t>süreci</a:t>
            </a:r>
            <a:r>
              <a:rPr lang="en-US" sz="1200" dirty="0">
                <a:solidFill>
                  <a:schemeClr val="lt1"/>
                </a:solidFill>
                <a:latin typeface="Inter Light"/>
                <a:ea typeface="Inter Light"/>
                <a:cs typeface="Inter Light"/>
                <a:sym typeface="Inter Light"/>
              </a:rPr>
              <a:t> </a:t>
            </a:r>
            <a:r>
              <a:rPr lang="en-US" sz="1200" dirty="0" err="1">
                <a:solidFill>
                  <a:schemeClr val="lt1"/>
                </a:solidFill>
                <a:latin typeface="Inter Light"/>
                <a:ea typeface="Inter Light"/>
                <a:cs typeface="Inter Light"/>
                <a:sym typeface="Inter Light"/>
              </a:rPr>
              <a:t>durmuyor</a:t>
            </a:r>
            <a:r>
              <a:rPr lang="en-US" sz="1200" dirty="0">
                <a:solidFill>
                  <a:schemeClr val="lt1"/>
                </a:solidFill>
                <a:latin typeface="Inter Light"/>
                <a:ea typeface="Inter Light"/>
                <a:cs typeface="Inter Light"/>
                <a:sym typeface="Inter Light"/>
              </a:rPr>
              <a:t>: SCALPING </a:t>
            </a:r>
            <a:r>
              <a:rPr lang="en-US" sz="1200" dirty="0" err="1">
                <a:solidFill>
                  <a:schemeClr val="lt1"/>
                </a:solidFill>
                <a:latin typeface="Inter Light"/>
                <a:ea typeface="Inter Light"/>
                <a:cs typeface="Inter Light"/>
                <a:sym typeface="Inter Light"/>
              </a:rPr>
              <a:t>AI’ya</a:t>
            </a:r>
            <a:r>
              <a:rPr lang="en-US" sz="1200" dirty="0">
                <a:solidFill>
                  <a:schemeClr val="lt1"/>
                </a:solidFill>
                <a:latin typeface="Inter Light"/>
                <a:ea typeface="Inter Light"/>
                <a:cs typeface="Inter Light"/>
                <a:sym typeface="Inter Light"/>
              </a:rPr>
              <a:t> </a:t>
            </a:r>
            <a:r>
              <a:rPr lang="en-US" sz="1200" dirty="0" err="1">
                <a:solidFill>
                  <a:schemeClr val="lt1"/>
                </a:solidFill>
                <a:latin typeface="Inter Light"/>
                <a:ea typeface="Inter Light"/>
                <a:cs typeface="Inter Light"/>
                <a:sym typeface="Inter Light"/>
              </a:rPr>
              <a:t>sürekli</a:t>
            </a:r>
            <a:r>
              <a:rPr lang="en-US" sz="1200" dirty="0">
                <a:solidFill>
                  <a:schemeClr val="lt1"/>
                </a:solidFill>
                <a:latin typeface="Inter Light"/>
                <a:ea typeface="Inter Light"/>
                <a:cs typeface="Inter Light"/>
                <a:sym typeface="Inter Light"/>
              </a:rPr>
              <a:t> </a:t>
            </a:r>
            <a:r>
              <a:rPr lang="en-US" sz="1200" dirty="0" err="1">
                <a:solidFill>
                  <a:schemeClr val="lt1"/>
                </a:solidFill>
                <a:latin typeface="Inter Light"/>
                <a:ea typeface="Inter Light"/>
                <a:cs typeface="Inter Light"/>
                <a:sym typeface="Inter Light"/>
              </a:rPr>
              <a:t>yenilikler</a:t>
            </a:r>
            <a:r>
              <a:rPr lang="en-US" sz="1200" dirty="0">
                <a:solidFill>
                  <a:schemeClr val="lt1"/>
                </a:solidFill>
                <a:latin typeface="Inter Light"/>
                <a:ea typeface="Inter Light"/>
                <a:cs typeface="Inter Light"/>
                <a:sym typeface="Inter Light"/>
              </a:rPr>
              <a:t> </a:t>
            </a:r>
            <a:r>
              <a:rPr lang="en-US" sz="1200" dirty="0" err="1">
                <a:solidFill>
                  <a:schemeClr val="lt1"/>
                </a:solidFill>
                <a:latin typeface="Inter Light"/>
                <a:ea typeface="Inter Light"/>
                <a:cs typeface="Inter Light"/>
                <a:sym typeface="Inter Light"/>
              </a:rPr>
              <a:t>ve</a:t>
            </a:r>
            <a:r>
              <a:rPr lang="en-US" sz="1200" dirty="0">
                <a:solidFill>
                  <a:schemeClr val="lt1"/>
                </a:solidFill>
                <a:latin typeface="Inter Light"/>
                <a:ea typeface="Inter Light"/>
                <a:cs typeface="Inter Light"/>
                <a:sym typeface="Inter Light"/>
              </a:rPr>
              <a:t> </a:t>
            </a:r>
            <a:r>
              <a:rPr lang="en-US" sz="1200" dirty="0" err="1">
                <a:solidFill>
                  <a:schemeClr val="lt1"/>
                </a:solidFill>
                <a:latin typeface="Inter Light"/>
                <a:ea typeface="Inter Light"/>
                <a:cs typeface="Inter Light"/>
                <a:sym typeface="Inter Light"/>
              </a:rPr>
              <a:t>algoritma</a:t>
            </a:r>
            <a:r>
              <a:rPr lang="en-US" sz="1200" dirty="0">
                <a:solidFill>
                  <a:schemeClr val="lt1"/>
                </a:solidFill>
                <a:latin typeface="Inter Light"/>
                <a:ea typeface="Inter Light"/>
                <a:cs typeface="Inter Light"/>
                <a:sym typeface="Inter Light"/>
              </a:rPr>
              <a:t> </a:t>
            </a:r>
            <a:r>
              <a:rPr lang="en-US" sz="1200" dirty="0" err="1">
                <a:solidFill>
                  <a:schemeClr val="lt1"/>
                </a:solidFill>
                <a:latin typeface="Inter Light"/>
                <a:ea typeface="Inter Light"/>
                <a:cs typeface="Inter Light"/>
                <a:sym typeface="Inter Light"/>
              </a:rPr>
              <a:t>güncellemeleri</a:t>
            </a:r>
            <a:r>
              <a:rPr lang="en-US" sz="1200" dirty="0">
                <a:solidFill>
                  <a:schemeClr val="lt1"/>
                </a:solidFill>
                <a:latin typeface="Inter Light"/>
                <a:ea typeface="Inter Light"/>
                <a:cs typeface="Inter Light"/>
                <a:sym typeface="Inter Light"/>
              </a:rPr>
              <a:t> </a:t>
            </a:r>
            <a:r>
              <a:rPr lang="en-US" sz="1200" dirty="0" err="1">
                <a:solidFill>
                  <a:schemeClr val="lt1"/>
                </a:solidFill>
                <a:latin typeface="Inter Light"/>
                <a:ea typeface="Inter Light"/>
                <a:cs typeface="Inter Light"/>
                <a:sym typeface="Inter Light"/>
              </a:rPr>
              <a:t>ekleniyor</a:t>
            </a:r>
            <a:r>
              <a:rPr lang="en-US" sz="1200" dirty="0">
                <a:solidFill>
                  <a:schemeClr val="lt1"/>
                </a:solidFill>
                <a:latin typeface="Inter Light"/>
                <a:ea typeface="Inter Light"/>
                <a:cs typeface="Inter Light"/>
                <a:sym typeface="Inter Light"/>
              </a:rPr>
              <a:t>.</a:t>
            </a:r>
            <a:endParaRPr lang="tr-TR" sz="1200" dirty="0">
              <a:solidFill>
                <a:schemeClr val="lt1"/>
              </a:solidFill>
              <a:latin typeface="Inter Light"/>
              <a:ea typeface="Inter Light"/>
              <a:cs typeface="Inter Light"/>
              <a:sym typeface="Inter Light"/>
            </a:endParaRPr>
          </a:p>
          <a:p>
            <a:pPr marL="171450" marR="0" lvl="0" indent="-171450" rtl="0">
              <a:lnSpc>
                <a:spcPct val="150000"/>
              </a:lnSpc>
              <a:spcBef>
                <a:spcPts val="0"/>
              </a:spcBef>
              <a:spcAft>
                <a:spcPts val="0"/>
              </a:spcAft>
              <a:buClr>
                <a:schemeClr val="bg1"/>
              </a:buClr>
              <a:buFont typeface="Arial" panose="020B0604020202020204" pitchFamily="34" charset="0"/>
              <a:buChar char="•"/>
            </a:pPr>
            <a:r>
              <a:rPr lang="en-US" sz="1200" dirty="0" err="1">
                <a:solidFill>
                  <a:schemeClr val="lt1"/>
                </a:solidFill>
                <a:latin typeface="Inter Light"/>
                <a:ea typeface="Inter Light"/>
                <a:cs typeface="Inter Light"/>
                <a:sym typeface="Inter Light"/>
              </a:rPr>
              <a:t>Gerçek</a:t>
            </a:r>
            <a:r>
              <a:rPr lang="en-US" sz="1200" dirty="0">
                <a:solidFill>
                  <a:schemeClr val="lt1"/>
                </a:solidFill>
                <a:latin typeface="Inter Light"/>
                <a:ea typeface="Inter Light"/>
                <a:cs typeface="Inter Light"/>
                <a:sym typeface="Inter Light"/>
              </a:rPr>
              <a:t> </a:t>
            </a:r>
            <a:r>
              <a:rPr lang="en-US" sz="1200" dirty="0" err="1">
                <a:solidFill>
                  <a:schemeClr val="lt1"/>
                </a:solidFill>
                <a:latin typeface="Inter Light"/>
                <a:ea typeface="Inter Light"/>
                <a:cs typeface="Inter Light"/>
                <a:sym typeface="Inter Light"/>
              </a:rPr>
              <a:t>piyasa</a:t>
            </a:r>
            <a:r>
              <a:rPr lang="en-US" sz="1200" dirty="0">
                <a:solidFill>
                  <a:schemeClr val="lt1"/>
                </a:solidFill>
                <a:latin typeface="Inter Light"/>
                <a:ea typeface="Inter Light"/>
                <a:cs typeface="Inter Light"/>
                <a:sym typeface="Inter Light"/>
              </a:rPr>
              <a:t> </a:t>
            </a:r>
            <a:r>
              <a:rPr lang="en-US" sz="1200" dirty="0" err="1">
                <a:solidFill>
                  <a:schemeClr val="lt1"/>
                </a:solidFill>
                <a:latin typeface="Inter Light"/>
                <a:ea typeface="Inter Light"/>
                <a:cs typeface="Inter Light"/>
                <a:sym typeface="Inter Light"/>
              </a:rPr>
              <a:t>koşullarına</a:t>
            </a:r>
            <a:r>
              <a:rPr lang="en-US" sz="1200" dirty="0">
                <a:solidFill>
                  <a:schemeClr val="lt1"/>
                </a:solidFill>
                <a:latin typeface="Inter Light"/>
                <a:ea typeface="Inter Light"/>
                <a:cs typeface="Inter Light"/>
                <a:sym typeface="Inter Light"/>
              </a:rPr>
              <a:t> </a:t>
            </a:r>
            <a:r>
              <a:rPr lang="en-US" sz="1200" dirty="0" err="1">
                <a:solidFill>
                  <a:schemeClr val="lt1"/>
                </a:solidFill>
                <a:latin typeface="Inter Light"/>
                <a:ea typeface="Inter Light"/>
                <a:cs typeface="Inter Light"/>
                <a:sym typeface="Inter Light"/>
              </a:rPr>
              <a:t>kolayca</a:t>
            </a:r>
            <a:r>
              <a:rPr lang="en-US" sz="1200" dirty="0">
                <a:solidFill>
                  <a:schemeClr val="lt1"/>
                </a:solidFill>
                <a:latin typeface="Inter Light"/>
                <a:ea typeface="Inter Light"/>
                <a:cs typeface="Inter Light"/>
                <a:sym typeface="Inter Light"/>
              </a:rPr>
              <a:t> </a:t>
            </a:r>
            <a:r>
              <a:rPr lang="en-US" sz="1200" dirty="0" err="1">
                <a:solidFill>
                  <a:schemeClr val="lt1"/>
                </a:solidFill>
                <a:latin typeface="Inter Light"/>
                <a:ea typeface="Inter Light"/>
                <a:cs typeface="Inter Light"/>
                <a:sym typeface="Inter Light"/>
              </a:rPr>
              <a:t>uyum</a:t>
            </a:r>
            <a:r>
              <a:rPr lang="en-US" sz="1200" dirty="0">
                <a:solidFill>
                  <a:schemeClr val="lt1"/>
                </a:solidFill>
                <a:latin typeface="Inter Light"/>
                <a:ea typeface="Inter Light"/>
                <a:cs typeface="Inter Light"/>
                <a:sym typeface="Inter Light"/>
              </a:rPr>
              <a:t> </a:t>
            </a:r>
            <a:r>
              <a:rPr lang="en-US" sz="1200" dirty="0" err="1">
                <a:solidFill>
                  <a:schemeClr val="lt1"/>
                </a:solidFill>
                <a:latin typeface="Inter Light"/>
                <a:ea typeface="Inter Light"/>
                <a:cs typeface="Inter Light"/>
                <a:sym typeface="Inter Light"/>
              </a:rPr>
              <a:t>sağlar</a:t>
            </a:r>
            <a:r>
              <a:rPr lang="en-US" sz="1200" dirty="0">
                <a:solidFill>
                  <a:schemeClr val="lt1"/>
                </a:solidFill>
                <a:latin typeface="Inter Light"/>
                <a:ea typeface="Inter Light"/>
                <a:cs typeface="Inter Light"/>
                <a:sym typeface="Inter Light"/>
              </a:rPr>
              <a:t>.</a:t>
            </a:r>
            <a:endParaRPr lang="tr-TR" sz="1200" dirty="0">
              <a:solidFill>
                <a:schemeClr val="lt1"/>
              </a:solidFill>
              <a:latin typeface="Inter Light"/>
              <a:ea typeface="Inter Light"/>
              <a:cs typeface="Inter Light"/>
              <a:sym typeface="Inter Light"/>
            </a:endParaRPr>
          </a:p>
          <a:p>
            <a:pPr marL="171450" marR="0" lvl="0" indent="-171450" rtl="0">
              <a:lnSpc>
                <a:spcPct val="150000"/>
              </a:lnSpc>
              <a:spcBef>
                <a:spcPts val="0"/>
              </a:spcBef>
              <a:spcAft>
                <a:spcPts val="0"/>
              </a:spcAft>
              <a:buClr>
                <a:schemeClr val="bg1"/>
              </a:buClr>
              <a:buFont typeface="Arial" panose="020B0604020202020204" pitchFamily="34" charset="0"/>
              <a:buChar char="•"/>
            </a:pPr>
            <a:r>
              <a:rPr lang="en-US" sz="1200" dirty="0" err="1">
                <a:solidFill>
                  <a:schemeClr val="lt1"/>
                </a:solidFill>
                <a:latin typeface="Inter Light"/>
                <a:ea typeface="Inter Light"/>
                <a:cs typeface="Inter Light"/>
                <a:sym typeface="Inter Light"/>
              </a:rPr>
              <a:t>Yatırımcının</a:t>
            </a:r>
            <a:r>
              <a:rPr lang="en-US" sz="1200" dirty="0">
                <a:solidFill>
                  <a:schemeClr val="lt1"/>
                </a:solidFill>
                <a:latin typeface="Inter Light"/>
                <a:ea typeface="Inter Light"/>
                <a:cs typeface="Inter Light"/>
                <a:sym typeface="Inter Light"/>
              </a:rPr>
              <a:t> </a:t>
            </a:r>
            <a:r>
              <a:rPr lang="en-US" sz="1200" dirty="0" err="1">
                <a:solidFill>
                  <a:schemeClr val="lt1"/>
                </a:solidFill>
                <a:latin typeface="Inter Light"/>
                <a:ea typeface="Inter Light"/>
                <a:cs typeface="Inter Light"/>
                <a:sym typeface="Inter Light"/>
              </a:rPr>
              <a:t>ihtiyaçlarına</a:t>
            </a:r>
            <a:r>
              <a:rPr lang="en-US" sz="1200" dirty="0">
                <a:solidFill>
                  <a:schemeClr val="lt1"/>
                </a:solidFill>
                <a:latin typeface="Inter Light"/>
                <a:ea typeface="Inter Light"/>
                <a:cs typeface="Inter Light"/>
                <a:sym typeface="Inter Light"/>
              </a:rPr>
              <a:t> </a:t>
            </a:r>
            <a:r>
              <a:rPr lang="en-US" sz="1200" dirty="0" err="1">
                <a:solidFill>
                  <a:schemeClr val="lt1"/>
                </a:solidFill>
                <a:latin typeface="Inter Light"/>
                <a:ea typeface="Inter Light"/>
                <a:cs typeface="Inter Light"/>
                <a:sym typeface="Inter Light"/>
              </a:rPr>
              <a:t>göre</a:t>
            </a:r>
            <a:r>
              <a:rPr lang="en-US" sz="1200" dirty="0">
                <a:solidFill>
                  <a:schemeClr val="lt1"/>
                </a:solidFill>
                <a:latin typeface="Inter Light"/>
                <a:ea typeface="Inter Light"/>
                <a:cs typeface="Inter Light"/>
                <a:sym typeface="Inter Light"/>
              </a:rPr>
              <a:t> </a:t>
            </a:r>
            <a:r>
              <a:rPr lang="en-US" sz="1200" dirty="0" err="1">
                <a:solidFill>
                  <a:schemeClr val="lt1"/>
                </a:solidFill>
                <a:latin typeface="Inter Light"/>
                <a:ea typeface="Inter Light"/>
                <a:cs typeface="Inter Light"/>
                <a:sym typeface="Inter Light"/>
              </a:rPr>
              <a:t>adapte</a:t>
            </a:r>
            <a:r>
              <a:rPr lang="en-US" sz="1200" dirty="0">
                <a:solidFill>
                  <a:schemeClr val="lt1"/>
                </a:solidFill>
                <a:latin typeface="Inter Light"/>
                <a:ea typeface="Inter Light"/>
                <a:cs typeface="Inter Light"/>
                <a:sym typeface="Inter Light"/>
              </a:rPr>
              <a:t> </a:t>
            </a:r>
            <a:r>
              <a:rPr lang="en-US" sz="1200" dirty="0" err="1">
                <a:solidFill>
                  <a:schemeClr val="lt1"/>
                </a:solidFill>
                <a:latin typeface="Inter Light"/>
                <a:ea typeface="Inter Light"/>
                <a:cs typeface="Inter Light"/>
                <a:sym typeface="Inter Light"/>
              </a:rPr>
              <a:t>edilebilir</a:t>
            </a:r>
            <a:r>
              <a:rPr lang="en-US" sz="1200" dirty="0">
                <a:solidFill>
                  <a:schemeClr val="lt1"/>
                </a:solidFill>
                <a:latin typeface="Inter Light"/>
                <a:ea typeface="Inter Light"/>
                <a:cs typeface="Inter Light"/>
                <a:sym typeface="Inter Light"/>
              </a:rPr>
              <a:t> </a:t>
            </a:r>
            <a:r>
              <a:rPr lang="en-US" sz="1200" dirty="0" err="1">
                <a:solidFill>
                  <a:schemeClr val="lt1"/>
                </a:solidFill>
                <a:latin typeface="Inter Light"/>
                <a:ea typeface="Inter Light"/>
                <a:cs typeface="Inter Light"/>
                <a:sym typeface="Inter Light"/>
              </a:rPr>
              <a:t>yapıdadır</a:t>
            </a:r>
            <a:r>
              <a:rPr lang="en-US" sz="1200" dirty="0">
                <a:solidFill>
                  <a:schemeClr val="lt1"/>
                </a:solidFill>
                <a:latin typeface="Inter Light"/>
                <a:ea typeface="Inter Light"/>
                <a:cs typeface="Inter Light"/>
                <a:sym typeface="Inter Light"/>
              </a:rPr>
              <a:t>.</a:t>
            </a:r>
            <a:endParaRPr dirty="0"/>
          </a:p>
        </p:txBody>
      </p:sp>
      <p:cxnSp>
        <p:nvCxnSpPr>
          <p:cNvPr id="234" name="Google Shape;234;p33"/>
          <p:cNvCxnSpPr/>
          <p:nvPr/>
        </p:nvCxnSpPr>
        <p:spPr>
          <a:xfrm>
            <a:off x="5558771" y="3893249"/>
            <a:ext cx="6350000" cy="0"/>
          </a:xfrm>
          <a:prstGeom prst="straightConnector1">
            <a:avLst/>
          </a:prstGeom>
          <a:noFill/>
          <a:ln w="9525" cap="flat" cmpd="sng">
            <a:solidFill>
              <a:schemeClr val="lt1"/>
            </a:solidFill>
            <a:prstDash val="solid"/>
            <a:miter lim="800000"/>
            <a:headEnd type="none" w="sm" len="sm"/>
            <a:tailEnd type="none" w="sm" len="sm"/>
          </a:ln>
        </p:spPr>
      </p:cxnSp>
      <p:pic>
        <p:nvPicPr>
          <p:cNvPr id="11" name="Picture Placeholder 10" descr="A logo with a brain and lines&#10;&#10;Description automatically generated with medium confidence">
            <a:extLst>
              <a:ext uri="{FF2B5EF4-FFF2-40B4-BE49-F238E27FC236}">
                <a16:creationId xmlns:a16="http://schemas.microsoft.com/office/drawing/2014/main" id="{573CB4B4-80D4-E8C8-7BEE-75335CB6EC86}"/>
              </a:ext>
            </a:extLst>
          </p:cNvPr>
          <p:cNvPicPr>
            <a:picLocks noGrp="1" noChangeAspect="1"/>
          </p:cNvPicPr>
          <p:nvPr>
            <p:ph type="pic" idx="2"/>
          </p:nvPr>
        </p:nvPicPr>
        <p:blipFill>
          <a:blip r:embed="rId3"/>
          <a:srcRect l="170" r="170"/>
          <a:stretch>
            <a:fillRect/>
          </a:stretch>
        </p:blipFill>
        <p:spPr>
          <a:xfrm>
            <a:off x="0" y="2096049"/>
            <a:ext cx="3529739" cy="3222640"/>
          </a:xfrm>
          <a:prstGeom prst="rect">
            <a:avLst/>
          </a:prstGeom>
          <a:solidFill>
            <a:schemeClr val="dk1"/>
          </a:solidFill>
          <a:ln>
            <a:noFill/>
          </a:ln>
        </p:spPr>
      </p:pic>
      <p:sp>
        <p:nvSpPr>
          <p:cNvPr id="2" name="TextBox 1">
            <a:extLst>
              <a:ext uri="{FF2B5EF4-FFF2-40B4-BE49-F238E27FC236}">
                <a16:creationId xmlns:a16="http://schemas.microsoft.com/office/drawing/2014/main" id="{1CB3B781-8AE5-0043-D895-7C0C93DA5DA8}"/>
              </a:ext>
            </a:extLst>
          </p:cNvPr>
          <p:cNvSpPr txBox="1"/>
          <p:nvPr/>
        </p:nvSpPr>
        <p:spPr>
          <a:xfrm>
            <a:off x="5558771" y="5309229"/>
            <a:ext cx="1749553" cy="738664"/>
          </a:xfrm>
          <a:prstGeom prst="rect">
            <a:avLst/>
          </a:prstGeom>
          <a:noFill/>
        </p:spPr>
        <p:txBody>
          <a:bodyPr wrap="square" rtlCol="0">
            <a:spAutoFit/>
          </a:bodyPr>
          <a:lstStyle/>
          <a:p>
            <a:r>
              <a:rPr lang="tr-TR" b="1" dirty="0">
                <a:solidFill>
                  <a:schemeClr val="bg1"/>
                </a:solidFill>
                <a:latin typeface="Inter Light" panose="020B0604020202020204"/>
                <a:ea typeface="Inter Light" panose="020B0604020202020204"/>
              </a:rPr>
              <a:t>💸 Erişilebilir Fiyat, Profesyonel Performans</a:t>
            </a:r>
          </a:p>
        </p:txBody>
      </p:sp>
      <p:sp>
        <p:nvSpPr>
          <p:cNvPr id="3" name="TextBox 2">
            <a:extLst>
              <a:ext uri="{FF2B5EF4-FFF2-40B4-BE49-F238E27FC236}">
                <a16:creationId xmlns:a16="http://schemas.microsoft.com/office/drawing/2014/main" id="{43221890-DA51-890C-201F-C2C6B29FF37D}"/>
              </a:ext>
            </a:extLst>
          </p:cNvPr>
          <p:cNvSpPr txBox="1"/>
          <p:nvPr/>
        </p:nvSpPr>
        <p:spPr>
          <a:xfrm>
            <a:off x="7216751" y="5179387"/>
            <a:ext cx="4831847" cy="894732"/>
          </a:xfrm>
          <a:prstGeom prst="rect">
            <a:avLst/>
          </a:prstGeom>
          <a:noFill/>
        </p:spPr>
        <p:txBody>
          <a:bodyPr wrap="square" rtlCol="0">
            <a:spAutoFit/>
          </a:bodyPr>
          <a:lstStyle/>
          <a:p>
            <a:pPr marL="285750" indent="-285750">
              <a:lnSpc>
                <a:spcPct val="150000"/>
              </a:lnSpc>
              <a:buClr>
                <a:schemeClr val="bg1"/>
              </a:buClr>
              <a:buFont typeface="Arial" panose="020B0604020202020204" pitchFamily="34" charset="0"/>
              <a:buChar char="•"/>
            </a:pPr>
            <a:r>
              <a:rPr lang="tr-TR" sz="1200" dirty="0">
                <a:solidFill>
                  <a:schemeClr val="bg1"/>
                </a:solidFill>
                <a:latin typeface="Inter Light" panose="020B0604020202020204"/>
                <a:ea typeface="Inter Light" panose="020B0604020202020204"/>
              </a:rPr>
              <a:t>Şu anda aylık sadece 30 USD’ye sinyal olarak kiralanabilir.</a:t>
            </a:r>
          </a:p>
          <a:p>
            <a:pPr marL="285750" indent="-285750">
              <a:lnSpc>
                <a:spcPct val="150000"/>
              </a:lnSpc>
              <a:buClr>
                <a:schemeClr val="bg1"/>
              </a:buClr>
              <a:buFont typeface="Arial" panose="020B0604020202020204" pitchFamily="34" charset="0"/>
              <a:buChar char="•"/>
            </a:pPr>
            <a:r>
              <a:rPr lang="tr-TR" sz="1200" dirty="0">
                <a:solidFill>
                  <a:schemeClr val="bg1"/>
                </a:solidFill>
                <a:latin typeface="Inter Light" panose="020B0604020202020204"/>
                <a:ea typeface="Inter Light" panose="020B0604020202020204"/>
              </a:rPr>
              <a:t>Gelecekte fiyat artışı planlanmaktadır — şu an yatırım yapmak için ideal zaman!</a:t>
            </a:r>
          </a:p>
        </p:txBody>
      </p:sp>
      <p:sp>
        <p:nvSpPr>
          <p:cNvPr id="4" name="TextBox 3">
            <a:extLst>
              <a:ext uri="{FF2B5EF4-FFF2-40B4-BE49-F238E27FC236}">
                <a16:creationId xmlns:a16="http://schemas.microsoft.com/office/drawing/2014/main" id="{C8BEE563-F365-BB23-8F22-B24F59074D7B}"/>
              </a:ext>
            </a:extLst>
          </p:cNvPr>
          <p:cNvSpPr txBox="1"/>
          <p:nvPr/>
        </p:nvSpPr>
        <p:spPr>
          <a:xfrm>
            <a:off x="820138" y="6524481"/>
            <a:ext cx="10551723" cy="276999"/>
          </a:xfrm>
          <a:prstGeom prst="rect">
            <a:avLst/>
          </a:prstGeom>
          <a:noFill/>
        </p:spPr>
        <p:txBody>
          <a:bodyPr wrap="square" rtlCol="0">
            <a:spAutoFit/>
          </a:bodyPr>
          <a:lstStyle/>
          <a:p>
            <a:r>
              <a:rPr lang="tr-TR" sz="1200" dirty="0">
                <a:solidFill>
                  <a:schemeClr val="bg1"/>
                </a:solidFill>
                <a:latin typeface="Inter Light" panose="020B0604020202020204"/>
                <a:ea typeface="Inter Light" panose="020B0604020202020204"/>
              </a:rPr>
              <a:t>🧠 Neden SCALPING AI? Çünkü bu robot, yüzeysel çözümler sunmak yerine; stratejik, test edilmiş, düşük riskli ve sürdürülebilir kazanç hedefleyen bir sistemdir.</a:t>
            </a:r>
          </a:p>
        </p:txBody>
      </p:sp>
      <p:cxnSp>
        <p:nvCxnSpPr>
          <p:cNvPr id="5" name="Google Shape;231;p33">
            <a:extLst>
              <a:ext uri="{FF2B5EF4-FFF2-40B4-BE49-F238E27FC236}">
                <a16:creationId xmlns:a16="http://schemas.microsoft.com/office/drawing/2014/main" id="{4E4DB547-3C59-37E2-A64C-87200184B835}"/>
              </a:ext>
            </a:extLst>
          </p:cNvPr>
          <p:cNvCxnSpPr/>
          <p:nvPr/>
        </p:nvCxnSpPr>
        <p:spPr>
          <a:xfrm>
            <a:off x="5558771" y="5099599"/>
            <a:ext cx="6350000" cy="0"/>
          </a:xfrm>
          <a:prstGeom prst="straightConnector1">
            <a:avLst/>
          </a:prstGeom>
          <a:noFill/>
          <a:ln w="9525" cap="flat" cmpd="sng">
            <a:solidFill>
              <a:schemeClr val="lt1"/>
            </a:solidFill>
            <a:prstDash val="solid"/>
            <a:miter lim="800000"/>
            <a:headEnd type="none" w="sm" len="sm"/>
            <a:tailEnd type="none" w="sm" len="sm"/>
          </a:ln>
        </p:spPr>
      </p:cxn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67"/>
        <p:cNvGrpSpPr/>
        <p:nvPr/>
      </p:nvGrpSpPr>
      <p:grpSpPr>
        <a:xfrm>
          <a:off x="0" y="0"/>
          <a:ext cx="0" cy="0"/>
          <a:chOff x="0" y="0"/>
          <a:chExt cx="0" cy="0"/>
        </a:xfrm>
      </p:grpSpPr>
      <p:sp>
        <p:nvSpPr>
          <p:cNvPr id="269" name="Google Shape;269;p35"/>
          <p:cNvSpPr/>
          <p:nvPr/>
        </p:nvSpPr>
        <p:spPr>
          <a:xfrm>
            <a:off x="381000" y="457200"/>
            <a:ext cx="92983" cy="92983"/>
          </a:xfrm>
          <a:prstGeom prst="ellipse">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Inter Light"/>
              <a:ea typeface="Inter Light"/>
              <a:cs typeface="Inter Light"/>
              <a:sym typeface="Inter Light"/>
            </a:endParaRPr>
          </a:p>
        </p:txBody>
      </p:sp>
      <p:sp>
        <p:nvSpPr>
          <p:cNvPr id="272" name="Google Shape;272;p35"/>
          <p:cNvSpPr txBox="1"/>
          <p:nvPr/>
        </p:nvSpPr>
        <p:spPr>
          <a:xfrm>
            <a:off x="950281" y="708133"/>
            <a:ext cx="4072257" cy="738623"/>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tr-TR" sz="4200" dirty="0">
                <a:solidFill>
                  <a:schemeClr val="lt1"/>
                </a:solidFill>
                <a:latin typeface="Inter Light"/>
                <a:ea typeface="Inter Light"/>
                <a:sym typeface="Inter Light"/>
              </a:rPr>
              <a:t>Nasıl Kullanılır?</a:t>
            </a:r>
            <a:endParaRPr dirty="0"/>
          </a:p>
        </p:txBody>
      </p:sp>
      <p:sp>
        <p:nvSpPr>
          <p:cNvPr id="273" name="Google Shape;273;p35"/>
          <p:cNvSpPr/>
          <p:nvPr/>
        </p:nvSpPr>
        <p:spPr>
          <a:xfrm>
            <a:off x="5809800" y="882683"/>
            <a:ext cx="389526" cy="389527"/>
          </a:xfrm>
          <a:custGeom>
            <a:avLst/>
            <a:gdLst/>
            <a:ahLst/>
            <a:cxnLst/>
            <a:rect l="l" t="t" r="r" b="b"/>
            <a:pathLst>
              <a:path w="389526" h="389527" extrusionOk="0">
                <a:moveTo>
                  <a:pt x="389527" y="194764"/>
                </a:moveTo>
                <a:cubicBezTo>
                  <a:pt x="389527" y="302329"/>
                  <a:pt x="302328" y="389528"/>
                  <a:pt x="194763" y="389528"/>
                </a:cubicBezTo>
                <a:cubicBezTo>
                  <a:pt x="87199" y="389528"/>
                  <a:pt x="0" y="302329"/>
                  <a:pt x="0" y="194764"/>
                </a:cubicBezTo>
                <a:cubicBezTo>
                  <a:pt x="0" y="87199"/>
                  <a:pt x="87199" y="0"/>
                  <a:pt x="194763" y="0"/>
                </a:cubicBezTo>
                <a:cubicBezTo>
                  <a:pt x="302328" y="0"/>
                  <a:pt x="389527" y="87199"/>
                  <a:pt x="389527" y="194764"/>
                </a:cubicBezTo>
                <a:close/>
              </a:path>
            </a:pathLst>
          </a:custGeom>
          <a:solidFill>
            <a:schemeClr val="accent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Inter Light"/>
              <a:ea typeface="Inter Light"/>
              <a:cs typeface="Inter Light"/>
              <a:sym typeface="Inter Light"/>
            </a:endParaRPr>
          </a:p>
        </p:txBody>
      </p:sp>
      <p:sp>
        <p:nvSpPr>
          <p:cNvPr id="274" name="Google Shape;274;p35"/>
          <p:cNvSpPr/>
          <p:nvPr/>
        </p:nvSpPr>
        <p:spPr>
          <a:xfrm>
            <a:off x="5498210" y="882682"/>
            <a:ext cx="341257" cy="389527"/>
          </a:xfrm>
          <a:custGeom>
            <a:avLst/>
            <a:gdLst/>
            <a:ahLst/>
            <a:cxnLst/>
            <a:rect l="l" t="t" r="r" b="b"/>
            <a:pathLst>
              <a:path w="341257" h="389527" extrusionOk="0">
                <a:moveTo>
                  <a:pt x="297215" y="195216"/>
                </a:moveTo>
                <a:cubicBezTo>
                  <a:pt x="297152" y="241546"/>
                  <a:pt x="312252" y="286626"/>
                  <a:pt x="340200" y="323578"/>
                </a:cubicBezTo>
                <a:cubicBezTo>
                  <a:pt x="303280" y="365798"/>
                  <a:pt x="249915" y="390004"/>
                  <a:pt x="193831" y="389979"/>
                </a:cubicBezTo>
                <a:cubicBezTo>
                  <a:pt x="86267" y="389979"/>
                  <a:pt x="-933" y="302780"/>
                  <a:pt x="-933" y="195216"/>
                </a:cubicBezTo>
                <a:cubicBezTo>
                  <a:pt x="-933" y="87652"/>
                  <a:pt x="86267" y="452"/>
                  <a:pt x="193831" y="452"/>
                </a:cubicBezTo>
                <a:cubicBezTo>
                  <a:pt x="249946" y="389"/>
                  <a:pt x="303374" y="24602"/>
                  <a:pt x="340325" y="66853"/>
                </a:cubicBezTo>
                <a:cubicBezTo>
                  <a:pt x="312346" y="103789"/>
                  <a:pt x="297184" y="148869"/>
                  <a:pt x="297215" y="195216"/>
                </a:cubicBezTo>
                <a:close/>
              </a:path>
            </a:pathLst>
          </a:custGeom>
          <a:solidFill>
            <a:srgbClr val="262626"/>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Inter Light"/>
              <a:ea typeface="Inter Light"/>
              <a:cs typeface="Inter Light"/>
              <a:sym typeface="Inter Light"/>
            </a:endParaRPr>
          </a:p>
        </p:txBody>
      </p:sp>
      <p:sp>
        <p:nvSpPr>
          <p:cNvPr id="275" name="Google Shape;275;p35"/>
          <p:cNvSpPr/>
          <p:nvPr/>
        </p:nvSpPr>
        <p:spPr>
          <a:xfrm>
            <a:off x="5900835" y="973749"/>
            <a:ext cx="207424" cy="207393"/>
          </a:xfrm>
          <a:custGeom>
            <a:avLst/>
            <a:gdLst/>
            <a:ahLst/>
            <a:cxnLst/>
            <a:rect l="l" t="t" r="r" b="b"/>
            <a:pathLst>
              <a:path w="207424" h="207393" extrusionOk="0">
                <a:moveTo>
                  <a:pt x="207425" y="91536"/>
                </a:moveTo>
                <a:lnTo>
                  <a:pt x="133114" y="91536"/>
                </a:lnTo>
                <a:lnTo>
                  <a:pt x="185666" y="38984"/>
                </a:lnTo>
                <a:lnTo>
                  <a:pt x="168441" y="21759"/>
                </a:lnTo>
                <a:lnTo>
                  <a:pt x="115889" y="74310"/>
                </a:lnTo>
                <a:lnTo>
                  <a:pt x="115889" y="0"/>
                </a:lnTo>
                <a:lnTo>
                  <a:pt x="91536" y="0"/>
                </a:lnTo>
                <a:lnTo>
                  <a:pt x="91536" y="74310"/>
                </a:lnTo>
                <a:lnTo>
                  <a:pt x="38984" y="21759"/>
                </a:lnTo>
                <a:lnTo>
                  <a:pt x="21758" y="38984"/>
                </a:lnTo>
                <a:lnTo>
                  <a:pt x="74310" y="91536"/>
                </a:lnTo>
                <a:lnTo>
                  <a:pt x="0" y="91536"/>
                </a:lnTo>
                <a:lnTo>
                  <a:pt x="0" y="115858"/>
                </a:lnTo>
                <a:lnTo>
                  <a:pt x="74310" y="115858"/>
                </a:lnTo>
                <a:lnTo>
                  <a:pt x="21758" y="168410"/>
                </a:lnTo>
                <a:lnTo>
                  <a:pt x="38984" y="185635"/>
                </a:lnTo>
                <a:lnTo>
                  <a:pt x="91536" y="133083"/>
                </a:lnTo>
                <a:lnTo>
                  <a:pt x="91536" y="207394"/>
                </a:lnTo>
                <a:lnTo>
                  <a:pt x="115889" y="207394"/>
                </a:lnTo>
                <a:lnTo>
                  <a:pt x="115889" y="133083"/>
                </a:lnTo>
                <a:lnTo>
                  <a:pt x="168441" y="185635"/>
                </a:lnTo>
                <a:lnTo>
                  <a:pt x="185666" y="168410"/>
                </a:lnTo>
                <a:lnTo>
                  <a:pt x="133114" y="115858"/>
                </a:lnTo>
                <a:lnTo>
                  <a:pt x="207425" y="115858"/>
                </a:lnTo>
                <a:lnTo>
                  <a:pt x="207425" y="91536"/>
                </a:lnTo>
                <a:close/>
              </a:path>
            </a:pathLst>
          </a:custGeom>
          <a:solidFill>
            <a:schemeClr val="lt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Inter Light"/>
              <a:ea typeface="Inter Light"/>
              <a:cs typeface="Inter Light"/>
              <a:sym typeface="Inter Light"/>
            </a:endParaRPr>
          </a:p>
        </p:txBody>
      </p:sp>
      <p:sp>
        <p:nvSpPr>
          <p:cNvPr id="276" name="Google Shape;276;p35"/>
          <p:cNvSpPr txBox="1"/>
          <p:nvPr/>
        </p:nvSpPr>
        <p:spPr>
          <a:xfrm>
            <a:off x="187614" y="1667214"/>
            <a:ext cx="7292178" cy="1092566"/>
          </a:xfrm>
          <a:prstGeom prst="rect">
            <a:avLst/>
          </a:prstGeom>
          <a:noFill/>
          <a:ln>
            <a:noFill/>
          </a:ln>
        </p:spPr>
        <p:txBody>
          <a:bodyPr spcFirstLastPara="1" wrap="square" lIns="91425" tIns="45700" rIns="91425" bIns="45700" anchor="t" anchorCtr="0">
            <a:spAutoFit/>
          </a:bodyPr>
          <a:lstStyle/>
          <a:p>
            <a:pPr>
              <a:lnSpc>
                <a:spcPts val="2550"/>
              </a:lnSpc>
            </a:pPr>
            <a:r>
              <a:rPr lang="tr-TR" b="1" dirty="0">
                <a:solidFill>
                  <a:srgbClr val="E2E6E9"/>
                </a:solidFill>
                <a:latin typeface="Inter Light" panose="020B0604020202020204"/>
                <a:ea typeface="Inter Light" panose="020B0604020202020204"/>
                <a:cs typeface="Montserrat Bold" pitchFamily="34" charset="-120"/>
              </a:rPr>
              <a:t>1-</a:t>
            </a:r>
            <a:r>
              <a:rPr lang="en-US" b="1" dirty="0">
                <a:solidFill>
                  <a:srgbClr val="E2E6E9"/>
                </a:solidFill>
                <a:latin typeface="Inter Light" panose="020B0604020202020204"/>
                <a:ea typeface="Inter Light" panose="020B0604020202020204"/>
                <a:cs typeface="Montserrat Bold" pitchFamily="34" charset="-120"/>
              </a:rPr>
              <a:t>Forex </a:t>
            </a:r>
            <a:r>
              <a:rPr lang="en-US" b="1" dirty="0" err="1">
                <a:solidFill>
                  <a:srgbClr val="E2E6E9"/>
                </a:solidFill>
                <a:latin typeface="Inter Light" panose="020B0604020202020204"/>
                <a:ea typeface="Inter Light" panose="020B0604020202020204"/>
                <a:cs typeface="Montserrat Bold" pitchFamily="34" charset="-120"/>
              </a:rPr>
              <a:t>Hesabı</a:t>
            </a:r>
            <a:r>
              <a:rPr lang="en-US" b="1" dirty="0">
                <a:solidFill>
                  <a:srgbClr val="E2E6E9"/>
                </a:solidFill>
                <a:latin typeface="Inter Light" panose="020B0604020202020204"/>
                <a:ea typeface="Inter Light" panose="020B0604020202020204"/>
                <a:cs typeface="Montserrat Bold" pitchFamily="34" charset="-120"/>
              </a:rPr>
              <a:t> </a:t>
            </a:r>
            <a:r>
              <a:rPr lang="en-US" b="1" dirty="0" err="1">
                <a:solidFill>
                  <a:srgbClr val="E2E6E9"/>
                </a:solidFill>
                <a:latin typeface="Inter Light" panose="020B0604020202020204"/>
                <a:ea typeface="Inter Light" panose="020B0604020202020204"/>
                <a:cs typeface="Montserrat Bold" pitchFamily="34" charset="-120"/>
              </a:rPr>
              <a:t>Aç</a:t>
            </a:r>
            <a:r>
              <a:rPr lang="tr-TR" b="1" dirty="0">
                <a:solidFill>
                  <a:srgbClr val="E2E6E9"/>
                </a:solidFill>
                <a:latin typeface="Inter Light" panose="020B0604020202020204"/>
                <a:ea typeface="Inter Light" panose="020B0604020202020204"/>
                <a:cs typeface="Montserrat Bold" pitchFamily="34" charset="-120"/>
              </a:rPr>
              <a:t>ın: </a:t>
            </a:r>
            <a:r>
              <a:rPr lang="en-US" sz="1400" dirty="0">
                <a:solidFill>
                  <a:schemeClr val="lt1"/>
                </a:solidFill>
                <a:latin typeface="Inter Light"/>
                <a:ea typeface="Inter Light"/>
                <a:cs typeface="Inter Light"/>
                <a:sym typeface="Inter Light"/>
              </a:rPr>
              <a:t>Türkiye </a:t>
            </a:r>
            <a:r>
              <a:rPr lang="en-US" sz="1400" dirty="0" err="1">
                <a:solidFill>
                  <a:schemeClr val="lt1"/>
                </a:solidFill>
                <a:latin typeface="Inter Light"/>
                <a:ea typeface="Inter Light"/>
                <a:cs typeface="Inter Light"/>
                <a:sym typeface="Inter Light"/>
              </a:rPr>
              <a:t>veya</a:t>
            </a:r>
            <a:r>
              <a:rPr lang="en-US" sz="1400" dirty="0">
                <a:solidFill>
                  <a:schemeClr val="lt1"/>
                </a:solidFill>
                <a:latin typeface="Inter Light"/>
                <a:ea typeface="Inter Light"/>
                <a:cs typeface="Inter Light"/>
                <a:sym typeface="Inter Light"/>
              </a:rPr>
              <a:t> </a:t>
            </a:r>
            <a:r>
              <a:rPr lang="tr-TR" sz="1400" dirty="0">
                <a:solidFill>
                  <a:schemeClr val="lt1"/>
                </a:solidFill>
                <a:latin typeface="Inter Light"/>
                <a:ea typeface="Inter Light"/>
                <a:cs typeface="Inter Light"/>
                <a:sym typeface="Inter Light"/>
              </a:rPr>
              <a:t>Yurt dışı</a:t>
            </a:r>
            <a:r>
              <a:rPr lang="en-US" sz="1400" dirty="0">
                <a:solidFill>
                  <a:schemeClr val="lt1"/>
                </a:solidFill>
                <a:latin typeface="Inter Light"/>
                <a:ea typeface="Inter Light"/>
                <a:cs typeface="Inter Light"/>
                <a:sym typeface="Inter Light"/>
              </a:rPr>
              <a:t> forex </a:t>
            </a:r>
            <a:r>
              <a:rPr lang="en-US" sz="1400" dirty="0" err="1">
                <a:solidFill>
                  <a:schemeClr val="lt1"/>
                </a:solidFill>
                <a:latin typeface="Inter Light"/>
                <a:ea typeface="Inter Light"/>
                <a:cs typeface="Inter Light"/>
                <a:sym typeface="Inter Light"/>
              </a:rPr>
              <a:t>hesabı</a:t>
            </a:r>
            <a:r>
              <a:rPr lang="en-US" sz="1400" dirty="0">
                <a:solidFill>
                  <a:schemeClr val="lt1"/>
                </a:solidFill>
                <a:latin typeface="Inter Light"/>
                <a:ea typeface="Inter Light"/>
                <a:cs typeface="Inter Light"/>
                <a:sym typeface="Inter Light"/>
              </a:rPr>
              <a:t> (</a:t>
            </a:r>
            <a:r>
              <a:rPr lang="en-US" sz="1400" dirty="0" err="1">
                <a:solidFill>
                  <a:schemeClr val="lt1"/>
                </a:solidFill>
                <a:latin typeface="Inter Light"/>
                <a:ea typeface="Inter Light"/>
                <a:cs typeface="Inter Light"/>
                <a:sym typeface="Inter Light"/>
              </a:rPr>
              <a:t>Brokerlardan</a:t>
            </a:r>
            <a:r>
              <a:rPr lang="en-US" sz="1400" dirty="0">
                <a:solidFill>
                  <a:schemeClr val="lt1"/>
                </a:solidFill>
                <a:latin typeface="Inter Light"/>
                <a:ea typeface="Inter Light"/>
                <a:cs typeface="Inter Light"/>
                <a:sym typeface="Inter Light"/>
              </a:rPr>
              <a:t>) </a:t>
            </a:r>
            <a:r>
              <a:rPr lang="en-US" sz="1400" dirty="0" err="1">
                <a:solidFill>
                  <a:schemeClr val="lt1"/>
                </a:solidFill>
                <a:latin typeface="Inter Light"/>
                <a:ea typeface="Inter Light"/>
                <a:cs typeface="Inter Light"/>
                <a:sym typeface="Inter Light"/>
              </a:rPr>
              <a:t>açın</a:t>
            </a:r>
            <a:r>
              <a:rPr lang="en-US" sz="1400" dirty="0">
                <a:solidFill>
                  <a:schemeClr val="lt1"/>
                </a:solidFill>
                <a:latin typeface="Inter Light"/>
                <a:ea typeface="Inter Light"/>
                <a:cs typeface="Inter Light"/>
                <a:sym typeface="Inter Light"/>
              </a:rPr>
              <a:t> (Kendi </a:t>
            </a:r>
            <a:r>
              <a:rPr lang="en-US" sz="1400" dirty="0" err="1">
                <a:solidFill>
                  <a:schemeClr val="lt1"/>
                </a:solidFill>
                <a:latin typeface="Inter Light"/>
                <a:ea typeface="Inter Light"/>
                <a:cs typeface="Inter Light"/>
                <a:sym typeface="Inter Light"/>
              </a:rPr>
              <a:t>kullandığım</a:t>
            </a:r>
            <a:r>
              <a:rPr lang="en-US" sz="1400" dirty="0">
                <a:solidFill>
                  <a:schemeClr val="lt1"/>
                </a:solidFill>
                <a:latin typeface="Inter Light"/>
                <a:ea typeface="Inter Light"/>
                <a:cs typeface="Inter Light"/>
                <a:sym typeface="Inter Light"/>
              </a:rPr>
              <a:t> </a:t>
            </a:r>
            <a:r>
              <a:rPr lang="en-US" sz="1400" dirty="0" err="1">
                <a:solidFill>
                  <a:schemeClr val="lt1"/>
                </a:solidFill>
                <a:latin typeface="Inter Light"/>
                <a:ea typeface="Inter Light"/>
                <a:cs typeface="Inter Light"/>
                <a:sym typeface="Inter Light"/>
              </a:rPr>
              <a:t>kurum</a:t>
            </a:r>
            <a:r>
              <a:rPr lang="en-US" sz="1400" dirty="0">
                <a:solidFill>
                  <a:schemeClr val="lt1"/>
                </a:solidFill>
                <a:latin typeface="Inter Light"/>
                <a:ea typeface="Inter Light"/>
                <a:cs typeface="Inter Light"/>
                <a:sym typeface="Inter Light"/>
              </a:rPr>
              <a:t> </a:t>
            </a:r>
            <a:r>
              <a:rPr lang="en-US" sz="1400" dirty="0" err="1">
                <a:solidFill>
                  <a:schemeClr val="lt1"/>
                </a:solidFill>
                <a:latin typeface="Inter Light"/>
                <a:ea typeface="Inter Light"/>
                <a:cs typeface="Inter Light"/>
                <a:sym typeface="Inter Light"/>
              </a:rPr>
              <a:t>icmarket</a:t>
            </a:r>
            <a:r>
              <a:rPr lang="en-US" sz="1400" dirty="0">
                <a:solidFill>
                  <a:schemeClr val="lt1"/>
                </a:solidFill>
                <a:latin typeface="Inter Light"/>
                <a:ea typeface="Inter Light"/>
                <a:cs typeface="Inter Light"/>
                <a:sym typeface="Inter Light"/>
              </a:rPr>
              <a:t> </a:t>
            </a:r>
            <a:r>
              <a:rPr lang="en-US" sz="1400" dirty="0" err="1">
                <a:solidFill>
                  <a:schemeClr val="lt1"/>
                </a:solidFill>
                <a:latin typeface="Inter Light"/>
                <a:ea typeface="Inter Light"/>
                <a:cs typeface="Inter Light"/>
                <a:sym typeface="Inter Light"/>
              </a:rPr>
              <a:t>önerilir</a:t>
            </a:r>
            <a:r>
              <a:rPr lang="en-US" sz="1400" dirty="0">
                <a:solidFill>
                  <a:schemeClr val="lt1"/>
                </a:solidFill>
                <a:latin typeface="Inter Light"/>
                <a:ea typeface="Inter Light"/>
                <a:cs typeface="Inter Light"/>
                <a:sym typeface="Inter Light"/>
              </a:rPr>
              <a:t>)</a:t>
            </a:r>
            <a:r>
              <a:rPr lang="tr-TR" sz="1400" dirty="0">
                <a:solidFill>
                  <a:schemeClr val="lt1"/>
                </a:solidFill>
                <a:latin typeface="Inter Light"/>
                <a:ea typeface="Inter Light"/>
                <a:cs typeface="Inter Light"/>
                <a:sym typeface="Inter Light"/>
              </a:rPr>
              <a:t>.</a:t>
            </a:r>
            <a:endParaRPr lang="en-US" sz="1400" dirty="0">
              <a:solidFill>
                <a:schemeClr val="lt1"/>
              </a:solidFill>
              <a:latin typeface="Inter Light"/>
              <a:ea typeface="Inter Light"/>
              <a:cs typeface="Inter Light"/>
              <a:sym typeface="Inter Light"/>
            </a:endParaRPr>
          </a:p>
          <a:p>
            <a:pPr marL="0" indent="0" algn="l">
              <a:lnSpc>
                <a:spcPts val="2550"/>
              </a:lnSpc>
              <a:buNone/>
            </a:pPr>
            <a:endParaRPr lang="en-US" dirty="0">
              <a:latin typeface="Inter Light" panose="020B0604020202020204"/>
              <a:ea typeface="Inter Light" panose="020B0604020202020204"/>
            </a:endParaRPr>
          </a:p>
        </p:txBody>
      </p:sp>
      <p:sp>
        <p:nvSpPr>
          <p:cNvPr id="278" name="Google Shape;278;p35"/>
          <p:cNvSpPr txBox="1"/>
          <p:nvPr/>
        </p:nvSpPr>
        <p:spPr>
          <a:xfrm>
            <a:off x="181622" y="2560979"/>
            <a:ext cx="5844714" cy="523180"/>
          </a:xfrm>
          <a:prstGeom prst="rect">
            <a:avLst/>
          </a:prstGeom>
          <a:noFill/>
          <a:ln>
            <a:noFill/>
          </a:ln>
        </p:spPr>
        <p:txBody>
          <a:bodyPr spcFirstLastPara="1" wrap="square" lIns="91425" tIns="45700" rIns="91425" bIns="45700" anchor="t" anchorCtr="0">
            <a:spAutoFit/>
          </a:bodyPr>
          <a:lstStyle/>
          <a:p>
            <a:r>
              <a:rPr lang="tr-TR" sz="1400" dirty="0">
                <a:solidFill>
                  <a:schemeClr val="lt1"/>
                </a:solidFill>
                <a:latin typeface="Inter Light"/>
                <a:ea typeface="Inter Light"/>
                <a:cs typeface="Inter Light"/>
                <a:sym typeface="Inter Light"/>
              </a:rPr>
              <a:t>2-</a:t>
            </a:r>
            <a:r>
              <a:rPr lang="en-US" sz="1400" dirty="0">
                <a:solidFill>
                  <a:schemeClr val="lt1"/>
                </a:solidFill>
                <a:latin typeface="Inter Light"/>
                <a:ea typeface="Inter Light"/>
                <a:cs typeface="Inter Light"/>
                <a:sym typeface="Inter Light"/>
              </a:rPr>
              <a:t>Para </a:t>
            </a:r>
            <a:r>
              <a:rPr lang="en-US" sz="1400" dirty="0" err="1">
                <a:solidFill>
                  <a:schemeClr val="lt1"/>
                </a:solidFill>
                <a:latin typeface="Inter Light"/>
                <a:ea typeface="Inter Light"/>
                <a:cs typeface="Inter Light"/>
                <a:sym typeface="Inter Light"/>
              </a:rPr>
              <a:t>Yatır</a:t>
            </a:r>
            <a:r>
              <a:rPr lang="tr-TR" dirty="0">
                <a:solidFill>
                  <a:schemeClr val="lt1"/>
                </a:solidFill>
                <a:latin typeface="Inter Light"/>
                <a:ea typeface="Inter Light"/>
                <a:cs typeface="Inter Light"/>
                <a:sym typeface="Inter Light"/>
              </a:rPr>
              <a:t>ın: </a:t>
            </a:r>
            <a:r>
              <a:rPr lang="en-US" sz="1400" dirty="0" err="1">
                <a:solidFill>
                  <a:schemeClr val="lt1"/>
                </a:solidFill>
                <a:latin typeface="Inter Light"/>
                <a:ea typeface="Inter Light"/>
                <a:cs typeface="Inter Light"/>
                <a:sym typeface="Inter Light"/>
              </a:rPr>
              <a:t>Açtığınız</a:t>
            </a:r>
            <a:r>
              <a:rPr lang="en-US" sz="1400" dirty="0">
                <a:solidFill>
                  <a:schemeClr val="lt1"/>
                </a:solidFill>
                <a:latin typeface="Inter Light"/>
                <a:ea typeface="Inter Light"/>
                <a:cs typeface="Inter Light"/>
                <a:sym typeface="Inter Light"/>
              </a:rPr>
              <a:t> </a:t>
            </a:r>
            <a:r>
              <a:rPr lang="en-US" sz="1400" dirty="0" err="1">
                <a:solidFill>
                  <a:schemeClr val="lt1"/>
                </a:solidFill>
                <a:latin typeface="Inter Light"/>
                <a:ea typeface="Inter Light"/>
                <a:cs typeface="Inter Light"/>
                <a:sym typeface="Inter Light"/>
              </a:rPr>
              <a:t>hesaba</a:t>
            </a:r>
            <a:r>
              <a:rPr lang="en-US" sz="1400" dirty="0">
                <a:solidFill>
                  <a:schemeClr val="lt1"/>
                </a:solidFill>
                <a:latin typeface="Inter Light"/>
                <a:ea typeface="Inter Light"/>
                <a:cs typeface="Inter Light"/>
                <a:sym typeface="Inter Light"/>
              </a:rPr>
              <a:t> Minimum 2000$ </a:t>
            </a:r>
            <a:r>
              <a:rPr lang="en-US" sz="1400" dirty="0" err="1">
                <a:solidFill>
                  <a:schemeClr val="lt1"/>
                </a:solidFill>
                <a:latin typeface="Inter Light"/>
                <a:ea typeface="Inter Light"/>
                <a:cs typeface="Inter Light"/>
                <a:sym typeface="Inter Light"/>
              </a:rPr>
              <a:t>veya</a:t>
            </a:r>
            <a:r>
              <a:rPr lang="en-US" sz="1400" dirty="0">
                <a:solidFill>
                  <a:schemeClr val="lt1"/>
                </a:solidFill>
                <a:latin typeface="Inter Light"/>
                <a:ea typeface="Inter Light"/>
                <a:cs typeface="Inter Light"/>
                <a:sym typeface="Inter Light"/>
              </a:rPr>
              <a:t> 2000€ </a:t>
            </a:r>
            <a:r>
              <a:rPr lang="en-US" sz="1400" dirty="0" err="1">
                <a:solidFill>
                  <a:schemeClr val="lt1"/>
                </a:solidFill>
                <a:latin typeface="Inter Light"/>
                <a:ea typeface="Inter Light"/>
                <a:cs typeface="Inter Light"/>
                <a:sym typeface="Inter Light"/>
              </a:rPr>
              <a:t>yatırın</a:t>
            </a:r>
            <a:r>
              <a:rPr lang="en-US" sz="1400" dirty="0">
                <a:solidFill>
                  <a:schemeClr val="lt1"/>
                </a:solidFill>
                <a:latin typeface="Inter Light"/>
                <a:ea typeface="Inter Light"/>
                <a:cs typeface="Inter Light"/>
                <a:sym typeface="Inter Light"/>
              </a:rPr>
              <a:t>.</a:t>
            </a:r>
          </a:p>
          <a:p>
            <a:pPr marL="0" marR="0" lvl="0" indent="0" algn="l" rtl="0">
              <a:spcBef>
                <a:spcPts val="0"/>
              </a:spcBef>
              <a:spcAft>
                <a:spcPts val="0"/>
              </a:spcAft>
              <a:buNone/>
            </a:pPr>
            <a:endParaRPr lang="en-US" sz="1400" dirty="0">
              <a:solidFill>
                <a:schemeClr val="lt1"/>
              </a:solidFill>
              <a:latin typeface="Inter Light"/>
              <a:ea typeface="Inter Light"/>
              <a:cs typeface="Inter Light"/>
              <a:sym typeface="Inter Light"/>
            </a:endParaRPr>
          </a:p>
        </p:txBody>
      </p:sp>
      <p:cxnSp>
        <p:nvCxnSpPr>
          <p:cNvPr id="280" name="Google Shape;280;p35"/>
          <p:cNvCxnSpPr/>
          <p:nvPr/>
        </p:nvCxnSpPr>
        <p:spPr>
          <a:xfrm>
            <a:off x="297368" y="3016355"/>
            <a:ext cx="6350000" cy="0"/>
          </a:xfrm>
          <a:prstGeom prst="straightConnector1">
            <a:avLst/>
          </a:prstGeom>
          <a:noFill/>
          <a:ln w="9525" cap="flat" cmpd="sng">
            <a:solidFill>
              <a:schemeClr val="lt1"/>
            </a:solidFill>
            <a:prstDash val="solid"/>
            <a:miter lim="800000"/>
            <a:headEnd type="none" w="sm" len="sm"/>
            <a:tailEnd type="none" w="sm" len="sm"/>
          </a:ln>
        </p:spPr>
      </p:cxnSp>
      <p:sp>
        <p:nvSpPr>
          <p:cNvPr id="281" name="Google Shape;281;p35"/>
          <p:cNvSpPr txBox="1"/>
          <p:nvPr/>
        </p:nvSpPr>
        <p:spPr>
          <a:xfrm>
            <a:off x="181622" y="3224396"/>
            <a:ext cx="6548224" cy="523180"/>
          </a:xfrm>
          <a:prstGeom prst="rect">
            <a:avLst/>
          </a:prstGeom>
          <a:noFill/>
          <a:ln>
            <a:noFill/>
          </a:ln>
        </p:spPr>
        <p:txBody>
          <a:bodyPr spcFirstLastPara="1" wrap="square" lIns="91425" tIns="45700" rIns="91425" bIns="45700" anchor="t" anchorCtr="0">
            <a:spAutoFit/>
          </a:bodyPr>
          <a:lstStyle/>
          <a:p>
            <a:r>
              <a:rPr lang="tr-TR" sz="1400" dirty="0">
                <a:solidFill>
                  <a:schemeClr val="lt1"/>
                </a:solidFill>
                <a:latin typeface="Inter Light"/>
                <a:ea typeface="Inter Light"/>
                <a:cs typeface="Inter Light"/>
                <a:sym typeface="Inter Light"/>
              </a:rPr>
              <a:t>3-</a:t>
            </a:r>
            <a:r>
              <a:rPr lang="en-US" sz="1400" dirty="0" err="1">
                <a:solidFill>
                  <a:schemeClr val="lt1"/>
                </a:solidFill>
                <a:latin typeface="Inter Light"/>
                <a:ea typeface="Inter Light"/>
                <a:cs typeface="Inter Light"/>
                <a:sym typeface="Inter Light"/>
              </a:rPr>
              <a:t>Sinyal</a:t>
            </a:r>
            <a:r>
              <a:rPr lang="en-US" sz="1400" dirty="0">
                <a:solidFill>
                  <a:schemeClr val="lt1"/>
                </a:solidFill>
                <a:latin typeface="Inter Light"/>
                <a:ea typeface="Inter Light"/>
                <a:cs typeface="Inter Light"/>
                <a:sym typeface="Inter Light"/>
              </a:rPr>
              <a:t> </a:t>
            </a:r>
            <a:r>
              <a:rPr lang="en-US" sz="1400" dirty="0" err="1">
                <a:solidFill>
                  <a:schemeClr val="lt1"/>
                </a:solidFill>
                <a:latin typeface="Inter Light"/>
                <a:ea typeface="Inter Light"/>
                <a:cs typeface="Inter Light"/>
                <a:sym typeface="Inter Light"/>
              </a:rPr>
              <a:t>Aboneliği</a:t>
            </a:r>
            <a:r>
              <a:rPr lang="tr-TR" dirty="0">
                <a:solidFill>
                  <a:schemeClr val="lt1"/>
                </a:solidFill>
                <a:latin typeface="Inter Light"/>
                <a:ea typeface="Inter Light"/>
                <a:cs typeface="Inter Light"/>
                <a:sym typeface="Inter Light"/>
              </a:rPr>
              <a:t>: </a:t>
            </a:r>
            <a:r>
              <a:rPr lang="en-US" sz="1400" dirty="0">
                <a:solidFill>
                  <a:schemeClr val="lt1"/>
                </a:solidFill>
                <a:latin typeface="Inter Light"/>
                <a:ea typeface="Inter Light"/>
                <a:cs typeface="Inter Light"/>
                <a:sym typeface="Inter Light"/>
              </a:rPr>
              <a:t>MQL5’de </a:t>
            </a:r>
            <a:r>
              <a:rPr lang="en-US" sz="1400" dirty="0" err="1">
                <a:solidFill>
                  <a:schemeClr val="lt1"/>
                </a:solidFill>
                <a:latin typeface="Inter Light"/>
                <a:ea typeface="Inter Light"/>
                <a:cs typeface="Inter Light"/>
                <a:sym typeface="Inter Light"/>
              </a:rPr>
              <a:t>hesap</a:t>
            </a:r>
            <a:r>
              <a:rPr lang="en-US" sz="1400" dirty="0">
                <a:solidFill>
                  <a:schemeClr val="lt1"/>
                </a:solidFill>
                <a:latin typeface="Inter Light"/>
                <a:ea typeface="Inter Light"/>
                <a:cs typeface="Inter Light"/>
                <a:sym typeface="Inter Light"/>
              </a:rPr>
              <a:t> </a:t>
            </a:r>
            <a:r>
              <a:rPr lang="en-US" sz="1400" dirty="0" err="1">
                <a:solidFill>
                  <a:schemeClr val="lt1"/>
                </a:solidFill>
                <a:latin typeface="Inter Light"/>
                <a:ea typeface="Inter Light"/>
                <a:cs typeface="Inter Light"/>
                <a:sym typeface="Inter Light"/>
              </a:rPr>
              <a:t>oluşturun</a:t>
            </a:r>
            <a:r>
              <a:rPr lang="en-US" sz="1400" dirty="0">
                <a:solidFill>
                  <a:schemeClr val="lt1"/>
                </a:solidFill>
                <a:latin typeface="Inter Light"/>
                <a:ea typeface="Inter Light"/>
                <a:cs typeface="Inter Light"/>
                <a:sym typeface="Inter Light"/>
              </a:rPr>
              <a:t> </a:t>
            </a:r>
            <a:r>
              <a:rPr lang="en-US" sz="1400" dirty="0" err="1">
                <a:solidFill>
                  <a:schemeClr val="lt1"/>
                </a:solidFill>
                <a:latin typeface="Inter Light"/>
                <a:ea typeface="Inter Light"/>
                <a:cs typeface="Inter Light"/>
                <a:sym typeface="Inter Light"/>
              </a:rPr>
              <a:t>ve</a:t>
            </a:r>
            <a:r>
              <a:rPr lang="en-US" sz="1400" dirty="0">
                <a:solidFill>
                  <a:schemeClr val="lt1"/>
                </a:solidFill>
                <a:latin typeface="Inter Light"/>
                <a:ea typeface="Inter Light"/>
                <a:cs typeface="Inter Light"/>
                <a:sym typeface="Inter Light"/>
              </a:rPr>
              <a:t> </a:t>
            </a:r>
            <a:r>
              <a:rPr lang="en-US" sz="1400" dirty="0" err="1">
                <a:solidFill>
                  <a:schemeClr val="lt1"/>
                </a:solidFill>
                <a:latin typeface="Inter Light"/>
                <a:ea typeface="Inter Light"/>
                <a:cs typeface="Inter Light"/>
                <a:sym typeface="Inter Light"/>
              </a:rPr>
              <a:t>aylık</a:t>
            </a:r>
            <a:r>
              <a:rPr lang="en-US" sz="1400" dirty="0">
                <a:solidFill>
                  <a:schemeClr val="lt1"/>
                </a:solidFill>
                <a:latin typeface="Inter Light"/>
                <a:ea typeface="Inter Light"/>
                <a:cs typeface="Inter Light"/>
                <a:sym typeface="Inter Light"/>
              </a:rPr>
              <a:t> 30$</a:t>
            </a:r>
            <a:r>
              <a:rPr lang="tr-TR" dirty="0">
                <a:solidFill>
                  <a:schemeClr val="lt1"/>
                </a:solidFill>
                <a:latin typeface="Inter Light"/>
                <a:ea typeface="Inter Light"/>
                <a:cs typeface="Inter Light"/>
                <a:sym typeface="Inter Light"/>
              </a:rPr>
              <a:t>’a </a:t>
            </a:r>
            <a:r>
              <a:rPr lang="en-US" sz="1400" dirty="0" err="1">
                <a:solidFill>
                  <a:schemeClr val="lt1"/>
                </a:solidFill>
                <a:latin typeface="Inter Light"/>
                <a:ea typeface="Inter Light"/>
                <a:cs typeface="Inter Light"/>
                <a:sym typeface="Inter Light"/>
              </a:rPr>
              <a:t>sinyalimi</a:t>
            </a:r>
            <a:r>
              <a:rPr lang="en-US" sz="1400" dirty="0">
                <a:solidFill>
                  <a:schemeClr val="lt1"/>
                </a:solidFill>
                <a:latin typeface="Inter Light"/>
                <a:ea typeface="Inter Light"/>
                <a:cs typeface="Inter Light"/>
                <a:sym typeface="Inter Light"/>
              </a:rPr>
              <a:t> </a:t>
            </a:r>
            <a:r>
              <a:rPr lang="en-US" sz="1400" dirty="0" err="1">
                <a:solidFill>
                  <a:schemeClr val="lt1"/>
                </a:solidFill>
                <a:latin typeface="Inter Light"/>
                <a:ea typeface="Inter Light"/>
                <a:cs typeface="Inter Light"/>
                <a:sym typeface="Inter Light"/>
              </a:rPr>
              <a:t>satın</a:t>
            </a:r>
            <a:r>
              <a:rPr lang="en-US" sz="1400" dirty="0">
                <a:solidFill>
                  <a:schemeClr val="lt1"/>
                </a:solidFill>
                <a:latin typeface="Inter Light"/>
                <a:ea typeface="Inter Light"/>
                <a:cs typeface="Inter Light"/>
                <a:sym typeface="Inter Light"/>
              </a:rPr>
              <a:t> </a:t>
            </a:r>
            <a:r>
              <a:rPr lang="en-US" sz="1400" dirty="0" err="1">
                <a:solidFill>
                  <a:schemeClr val="lt1"/>
                </a:solidFill>
                <a:latin typeface="Inter Light"/>
                <a:ea typeface="Inter Light"/>
                <a:cs typeface="Inter Light"/>
                <a:sym typeface="Inter Light"/>
              </a:rPr>
              <a:t>alın</a:t>
            </a:r>
            <a:r>
              <a:rPr lang="en-US" sz="1400" dirty="0">
                <a:solidFill>
                  <a:schemeClr val="lt1"/>
                </a:solidFill>
                <a:latin typeface="Inter Light"/>
                <a:ea typeface="Inter Light"/>
                <a:cs typeface="Inter Light"/>
                <a:sym typeface="Inter Light"/>
              </a:rPr>
              <a:t>.</a:t>
            </a:r>
          </a:p>
          <a:p>
            <a:pPr marL="0" marR="0" lvl="0" indent="0" algn="l" rtl="0">
              <a:spcBef>
                <a:spcPts val="0"/>
              </a:spcBef>
              <a:spcAft>
                <a:spcPts val="0"/>
              </a:spcAft>
              <a:buNone/>
            </a:pPr>
            <a:endParaRPr lang="en-US" sz="1400" dirty="0">
              <a:solidFill>
                <a:schemeClr val="lt1"/>
              </a:solidFill>
              <a:latin typeface="Inter Light"/>
              <a:ea typeface="Inter Light"/>
              <a:cs typeface="Inter Light"/>
              <a:sym typeface="Inter Light"/>
            </a:endParaRPr>
          </a:p>
        </p:txBody>
      </p:sp>
      <p:cxnSp>
        <p:nvCxnSpPr>
          <p:cNvPr id="283" name="Google Shape;283;p35"/>
          <p:cNvCxnSpPr/>
          <p:nvPr/>
        </p:nvCxnSpPr>
        <p:spPr>
          <a:xfrm>
            <a:off x="297368" y="3733799"/>
            <a:ext cx="6350000" cy="0"/>
          </a:xfrm>
          <a:prstGeom prst="straightConnector1">
            <a:avLst/>
          </a:prstGeom>
          <a:noFill/>
          <a:ln w="9525" cap="flat" cmpd="sng">
            <a:solidFill>
              <a:schemeClr val="lt1"/>
            </a:solidFill>
            <a:prstDash val="solid"/>
            <a:miter lim="800000"/>
            <a:headEnd type="none" w="sm" len="sm"/>
            <a:tailEnd type="none" w="sm" len="sm"/>
          </a:ln>
        </p:spPr>
      </p:cxnSp>
      <p:sp>
        <p:nvSpPr>
          <p:cNvPr id="289" name="Google Shape;289;p35"/>
          <p:cNvSpPr txBox="1"/>
          <p:nvPr/>
        </p:nvSpPr>
        <p:spPr>
          <a:xfrm>
            <a:off x="2341759" y="4783504"/>
            <a:ext cx="7508482" cy="307736"/>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tr-TR" sz="1400" dirty="0">
                <a:solidFill>
                  <a:schemeClr val="lt1"/>
                </a:solidFill>
                <a:latin typeface="Inter Light"/>
                <a:ea typeface="Inter Light"/>
                <a:cs typeface="Inter Light"/>
                <a:sym typeface="Inter Light"/>
              </a:rPr>
              <a:t>Bu kadar, bundan sonra bot sizin için her şeyi yapıcak. İşlemlere dokunmamaya özen gösteriniz.</a:t>
            </a:r>
            <a:endParaRPr lang="en-US" sz="1400" dirty="0">
              <a:solidFill>
                <a:schemeClr val="lt1"/>
              </a:solidFill>
              <a:latin typeface="Inter Light"/>
              <a:ea typeface="Inter Light"/>
              <a:cs typeface="Inter Light"/>
              <a:sym typeface="Inter Light"/>
            </a:endParaRPr>
          </a:p>
        </p:txBody>
      </p:sp>
      <p:pic>
        <p:nvPicPr>
          <p:cNvPr id="9" name="Picture Placeholder 8" descr="A gold text on top of money&#10;&#10;Description automatically generated">
            <a:extLst>
              <a:ext uri="{FF2B5EF4-FFF2-40B4-BE49-F238E27FC236}">
                <a16:creationId xmlns:a16="http://schemas.microsoft.com/office/drawing/2014/main" id="{CA778257-D58A-2C3A-4953-BCF34EAE8750}"/>
              </a:ext>
            </a:extLst>
          </p:cNvPr>
          <p:cNvPicPr>
            <a:picLocks noGrp="1" noChangeAspect="1"/>
          </p:cNvPicPr>
          <p:nvPr>
            <p:ph type="pic" idx="2"/>
          </p:nvPr>
        </p:nvPicPr>
        <p:blipFill>
          <a:blip r:embed="rId3"/>
          <a:srcRect l="108" r="108"/>
          <a:stretch>
            <a:fillRect/>
          </a:stretch>
        </p:blipFill>
        <p:spPr>
          <a:xfrm>
            <a:off x="7578725" y="1344613"/>
            <a:ext cx="4232275" cy="2389187"/>
          </a:xfrm>
          <a:prstGeom prst="rect">
            <a:avLst/>
          </a:prstGeom>
          <a:solidFill>
            <a:schemeClr val="dk1"/>
          </a:solidFill>
          <a:ln>
            <a:noFill/>
          </a:ln>
        </p:spPr>
      </p:pic>
      <p:sp>
        <p:nvSpPr>
          <p:cNvPr id="2" name="TextBox 1">
            <a:extLst>
              <a:ext uri="{FF2B5EF4-FFF2-40B4-BE49-F238E27FC236}">
                <a16:creationId xmlns:a16="http://schemas.microsoft.com/office/drawing/2014/main" id="{994BE820-F70E-032C-846D-60AE50158802}"/>
              </a:ext>
            </a:extLst>
          </p:cNvPr>
          <p:cNvSpPr txBox="1"/>
          <p:nvPr/>
        </p:nvSpPr>
        <p:spPr>
          <a:xfrm>
            <a:off x="181622" y="3805926"/>
            <a:ext cx="11760442" cy="1277273"/>
          </a:xfrm>
          <a:prstGeom prst="rect">
            <a:avLst/>
          </a:prstGeom>
          <a:noFill/>
        </p:spPr>
        <p:txBody>
          <a:bodyPr wrap="square" rtlCol="0">
            <a:spAutoFit/>
          </a:bodyPr>
          <a:lstStyle/>
          <a:p>
            <a:pPr marL="0" marR="0" lvl="0" indent="0" algn="just" rtl="0">
              <a:lnSpc>
                <a:spcPct val="150000"/>
              </a:lnSpc>
              <a:spcBef>
                <a:spcPts val="0"/>
              </a:spcBef>
              <a:spcAft>
                <a:spcPts val="0"/>
              </a:spcAft>
              <a:buNone/>
            </a:pPr>
            <a:r>
              <a:rPr lang="tr-TR" sz="1400" dirty="0">
                <a:solidFill>
                  <a:schemeClr val="lt1"/>
                </a:solidFill>
                <a:latin typeface="Inter Light"/>
                <a:ea typeface="Inter Light"/>
                <a:cs typeface="Inter Light"/>
                <a:sym typeface="Inter Light"/>
              </a:rPr>
              <a:t>4- </a:t>
            </a:r>
            <a:r>
              <a:rPr lang="en-US" sz="1400" dirty="0">
                <a:solidFill>
                  <a:schemeClr val="lt1"/>
                </a:solidFill>
                <a:latin typeface="Inter Light"/>
                <a:ea typeface="Inter Light"/>
                <a:cs typeface="Inter Light"/>
                <a:sym typeface="Inter Light"/>
              </a:rPr>
              <a:t>VPS </a:t>
            </a:r>
            <a:r>
              <a:rPr lang="en-US" sz="1400" dirty="0" err="1">
                <a:solidFill>
                  <a:schemeClr val="lt1"/>
                </a:solidFill>
                <a:latin typeface="Inter Light"/>
                <a:ea typeface="Inter Light"/>
                <a:cs typeface="Inter Light"/>
                <a:sym typeface="Inter Light"/>
              </a:rPr>
              <a:t>Kullanımı</a:t>
            </a:r>
            <a:r>
              <a:rPr lang="tr-TR" sz="1400" dirty="0">
                <a:solidFill>
                  <a:schemeClr val="lt1"/>
                </a:solidFill>
                <a:latin typeface="Inter Light"/>
                <a:ea typeface="Inter Light"/>
                <a:cs typeface="Inter Light"/>
                <a:sym typeface="Inter Light"/>
              </a:rPr>
              <a:t>: 7/24 çalışması için VPS önerilir. Vpsde metatrader 4 uygulamanızı yükleyip brokerınızın sağladığı giriş bilgileriyle giriş yapmanız yeterlidir. Bot otomatik hesabınıza tanımlı olacağı için otomatikmen aktif olucaktır.(Daha fazla destek için bana ulaşabilirsiniz.Kurulum için yardımcı oluyorum.)</a:t>
            </a:r>
          </a:p>
          <a:p>
            <a:pPr marL="0" marR="0" lvl="0" indent="0" algn="just" rtl="0">
              <a:lnSpc>
                <a:spcPct val="150000"/>
              </a:lnSpc>
              <a:spcBef>
                <a:spcPts val="0"/>
              </a:spcBef>
              <a:spcAft>
                <a:spcPts val="0"/>
              </a:spcAft>
              <a:buNone/>
            </a:pPr>
            <a:endParaRPr lang="en-US" sz="1400" dirty="0">
              <a:solidFill>
                <a:schemeClr val="lt1"/>
              </a:solidFill>
              <a:latin typeface="Inter Light"/>
              <a:ea typeface="Inter Light"/>
              <a:cs typeface="Inter Light"/>
              <a:sym typeface="Inter Light"/>
            </a:endParaRPr>
          </a:p>
          <a:p>
            <a:endParaRPr lang="tr-TR" dirty="0"/>
          </a:p>
        </p:txBody>
      </p:sp>
      <p:cxnSp>
        <p:nvCxnSpPr>
          <p:cNvPr id="3" name="Google Shape;280;p35">
            <a:extLst>
              <a:ext uri="{FF2B5EF4-FFF2-40B4-BE49-F238E27FC236}">
                <a16:creationId xmlns:a16="http://schemas.microsoft.com/office/drawing/2014/main" id="{B85AB0A3-1F9D-5A0B-3782-22593AA8D99B}"/>
              </a:ext>
            </a:extLst>
          </p:cNvPr>
          <p:cNvCxnSpPr/>
          <p:nvPr/>
        </p:nvCxnSpPr>
        <p:spPr>
          <a:xfrm>
            <a:off x="280734" y="2448418"/>
            <a:ext cx="6350000" cy="0"/>
          </a:xfrm>
          <a:prstGeom prst="straightConnector1">
            <a:avLst/>
          </a:prstGeom>
          <a:noFill/>
          <a:ln w="9525" cap="flat" cmpd="sng">
            <a:solidFill>
              <a:schemeClr val="lt1"/>
            </a:solidFill>
            <a:prstDash val="solid"/>
            <a:miter lim="800000"/>
            <a:headEnd type="none" w="sm" len="sm"/>
            <a:tailEnd type="none" w="sm" len="sm"/>
          </a:ln>
        </p:spPr>
      </p:cxnSp>
      <p:cxnSp>
        <p:nvCxnSpPr>
          <p:cNvPr id="4" name="Google Shape;280;p35">
            <a:extLst>
              <a:ext uri="{FF2B5EF4-FFF2-40B4-BE49-F238E27FC236}">
                <a16:creationId xmlns:a16="http://schemas.microsoft.com/office/drawing/2014/main" id="{DC35C1B5-4EFD-6E78-72C1-3A91D15979A6}"/>
              </a:ext>
            </a:extLst>
          </p:cNvPr>
          <p:cNvCxnSpPr/>
          <p:nvPr/>
        </p:nvCxnSpPr>
        <p:spPr>
          <a:xfrm>
            <a:off x="280734" y="4694102"/>
            <a:ext cx="6350000" cy="0"/>
          </a:xfrm>
          <a:prstGeom prst="straightConnector1">
            <a:avLst/>
          </a:prstGeom>
          <a:noFill/>
          <a:ln w="9525" cap="flat" cmpd="sng">
            <a:solidFill>
              <a:schemeClr val="lt1"/>
            </a:solidFill>
            <a:prstDash val="solid"/>
            <a:miter lim="800000"/>
            <a:headEnd type="none" w="sm" len="sm"/>
            <a:tailEnd type="none" w="sm" len="sm"/>
          </a:ln>
        </p:spPr>
      </p:cxnSp>
      <p:sp>
        <p:nvSpPr>
          <p:cNvPr id="5" name="TextBox 4">
            <a:extLst>
              <a:ext uri="{FF2B5EF4-FFF2-40B4-BE49-F238E27FC236}">
                <a16:creationId xmlns:a16="http://schemas.microsoft.com/office/drawing/2014/main" id="{27036650-A776-B25D-BC4C-4B8B4BC9D13C}"/>
              </a:ext>
            </a:extLst>
          </p:cNvPr>
          <p:cNvSpPr txBox="1"/>
          <p:nvPr/>
        </p:nvSpPr>
        <p:spPr>
          <a:xfrm>
            <a:off x="181622" y="6329207"/>
            <a:ext cx="6492240" cy="307777"/>
          </a:xfrm>
          <a:prstGeom prst="rect">
            <a:avLst/>
          </a:prstGeom>
          <a:noFill/>
        </p:spPr>
        <p:txBody>
          <a:bodyPr wrap="square" rtlCol="0">
            <a:spAutoFit/>
          </a:bodyPr>
          <a:lstStyle/>
          <a:p>
            <a:pPr marL="285750" indent="-285750">
              <a:buClr>
                <a:schemeClr val="bg1"/>
              </a:buClr>
              <a:buFont typeface="Arial" panose="020B0604020202020204" pitchFamily="34" charset="0"/>
              <a:buChar char="•"/>
            </a:pPr>
            <a:r>
              <a:rPr lang="tr-TR" dirty="0">
                <a:solidFill>
                  <a:schemeClr val="bg1"/>
                </a:solidFill>
                <a:latin typeface="Inter Light" panose="020B0604020202020204"/>
                <a:ea typeface="Inter Light" panose="020B0604020202020204"/>
              </a:rPr>
              <a:t>Kurulum için daha ayrıntılı bilgileri diğer pdfdeki kılavuzda bulabilirsiniz.</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42"/>
        <p:cNvGrpSpPr/>
        <p:nvPr/>
      </p:nvGrpSpPr>
      <p:grpSpPr>
        <a:xfrm>
          <a:off x="0" y="0"/>
          <a:ext cx="0" cy="0"/>
          <a:chOff x="0" y="0"/>
          <a:chExt cx="0" cy="0"/>
        </a:xfrm>
      </p:grpSpPr>
      <p:sp>
        <p:nvSpPr>
          <p:cNvPr id="244" name="Google Shape;244;p34"/>
          <p:cNvSpPr/>
          <p:nvPr/>
        </p:nvSpPr>
        <p:spPr>
          <a:xfrm>
            <a:off x="381000" y="457200"/>
            <a:ext cx="92983" cy="92983"/>
          </a:xfrm>
          <a:prstGeom prst="ellipse">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Inter Light"/>
              <a:ea typeface="Inter Light"/>
              <a:cs typeface="Inter Light"/>
              <a:sym typeface="Inter Light"/>
            </a:endParaRPr>
          </a:p>
        </p:txBody>
      </p:sp>
      <p:sp>
        <p:nvSpPr>
          <p:cNvPr id="247" name="Google Shape;247;p34"/>
          <p:cNvSpPr txBox="1"/>
          <p:nvPr/>
        </p:nvSpPr>
        <p:spPr>
          <a:xfrm>
            <a:off x="767089" y="566773"/>
            <a:ext cx="5416405" cy="76940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tr-TR" sz="4400" dirty="0">
                <a:solidFill>
                  <a:schemeClr val="bg1"/>
                </a:solidFill>
                <a:latin typeface="Inter Light" panose="020B0604020202020204"/>
                <a:ea typeface="Inter Light" panose="020B0604020202020204"/>
              </a:rPr>
              <a:t>📞 </a:t>
            </a:r>
            <a:r>
              <a:rPr lang="tr-TR" sz="4400" b="1" dirty="0">
                <a:solidFill>
                  <a:schemeClr val="bg1"/>
                </a:solidFill>
                <a:latin typeface="Inter Light" panose="020B0604020202020204"/>
                <a:ea typeface="Inter Light" panose="020B0604020202020204"/>
              </a:rPr>
              <a:t>Destek &amp; İletişim</a:t>
            </a:r>
            <a:endParaRPr sz="1100" dirty="0">
              <a:solidFill>
                <a:schemeClr val="bg1"/>
              </a:solidFill>
              <a:latin typeface="Inter Light" panose="020B0604020202020204"/>
              <a:ea typeface="Inter Light" panose="020B0604020202020204"/>
            </a:endParaRPr>
          </a:p>
        </p:txBody>
      </p:sp>
      <p:sp>
        <p:nvSpPr>
          <p:cNvPr id="248" name="Google Shape;248;p34"/>
          <p:cNvSpPr/>
          <p:nvPr/>
        </p:nvSpPr>
        <p:spPr>
          <a:xfrm>
            <a:off x="5366133" y="3153582"/>
            <a:ext cx="389526" cy="389527"/>
          </a:xfrm>
          <a:custGeom>
            <a:avLst/>
            <a:gdLst/>
            <a:ahLst/>
            <a:cxnLst/>
            <a:rect l="l" t="t" r="r" b="b"/>
            <a:pathLst>
              <a:path w="389526" h="389527" extrusionOk="0">
                <a:moveTo>
                  <a:pt x="389527" y="194764"/>
                </a:moveTo>
                <a:cubicBezTo>
                  <a:pt x="389527" y="302329"/>
                  <a:pt x="302328" y="389528"/>
                  <a:pt x="194763" y="389528"/>
                </a:cubicBezTo>
                <a:cubicBezTo>
                  <a:pt x="87199" y="389528"/>
                  <a:pt x="0" y="302329"/>
                  <a:pt x="0" y="194764"/>
                </a:cubicBezTo>
                <a:cubicBezTo>
                  <a:pt x="0" y="87199"/>
                  <a:pt x="87199" y="0"/>
                  <a:pt x="194763" y="0"/>
                </a:cubicBezTo>
                <a:cubicBezTo>
                  <a:pt x="302328" y="0"/>
                  <a:pt x="389527" y="87199"/>
                  <a:pt x="389527" y="194764"/>
                </a:cubicBezTo>
                <a:close/>
              </a:path>
            </a:pathLst>
          </a:custGeom>
          <a:solidFill>
            <a:schemeClr val="accent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Inter Light"/>
              <a:ea typeface="Inter Light"/>
              <a:cs typeface="Inter Light"/>
              <a:sym typeface="Inter Light"/>
            </a:endParaRPr>
          </a:p>
        </p:txBody>
      </p:sp>
      <p:sp>
        <p:nvSpPr>
          <p:cNvPr id="249" name="Google Shape;249;p34"/>
          <p:cNvSpPr/>
          <p:nvPr/>
        </p:nvSpPr>
        <p:spPr>
          <a:xfrm>
            <a:off x="5054543" y="3153581"/>
            <a:ext cx="341257" cy="389527"/>
          </a:xfrm>
          <a:custGeom>
            <a:avLst/>
            <a:gdLst/>
            <a:ahLst/>
            <a:cxnLst/>
            <a:rect l="l" t="t" r="r" b="b"/>
            <a:pathLst>
              <a:path w="341257" h="389527" extrusionOk="0">
                <a:moveTo>
                  <a:pt x="297215" y="195216"/>
                </a:moveTo>
                <a:cubicBezTo>
                  <a:pt x="297152" y="241546"/>
                  <a:pt x="312252" y="286626"/>
                  <a:pt x="340200" y="323578"/>
                </a:cubicBezTo>
                <a:cubicBezTo>
                  <a:pt x="303280" y="365798"/>
                  <a:pt x="249915" y="390004"/>
                  <a:pt x="193831" y="389979"/>
                </a:cubicBezTo>
                <a:cubicBezTo>
                  <a:pt x="86267" y="389979"/>
                  <a:pt x="-933" y="302780"/>
                  <a:pt x="-933" y="195216"/>
                </a:cubicBezTo>
                <a:cubicBezTo>
                  <a:pt x="-933" y="87652"/>
                  <a:pt x="86267" y="452"/>
                  <a:pt x="193831" y="452"/>
                </a:cubicBezTo>
                <a:cubicBezTo>
                  <a:pt x="249946" y="389"/>
                  <a:pt x="303374" y="24602"/>
                  <a:pt x="340325" y="66853"/>
                </a:cubicBezTo>
                <a:cubicBezTo>
                  <a:pt x="312346" y="103789"/>
                  <a:pt x="297184" y="148869"/>
                  <a:pt x="297215" y="195216"/>
                </a:cubicBezTo>
                <a:close/>
              </a:path>
            </a:pathLst>
          </a:custGeom>
          <a:solidFill>
            <a:srgbClr val="262626"/>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Inter Light"/>
              <a:ea typeface="Inter Light"/>
              <a:cs typeface="Inter Light"/>
              <a:sym typeface="Inter Light"/>
            </a:endParaRPr>
          </a:p>
        </p:txBody>
      </p:sp>
      <p:sp>
        <p:nvSpPr>
          <p:cNvPr id="250" name="Google Shape;250;p34"/>
          <p:cNvSpPr/>
          <p:nvPr/>
        </p:nvSpPr>
        <p:spPr>
          <a:xfrm>
            <a:off x="5457184" y="3239067"/>
            <a:ext cx="207424" cy="207393"/>
          </a:xfrm>
          <a:custGeom>
            <a:avLst/>
            <a:gdLst/>
            <a:ahLst/>
            <a:cxnLst/>
            <a:rect l="l" t="t" r="r" b="b"/>
            <a:pathLst>
              <a:path w="207424" h="207393" extrusionOk="0">
                <a:moveTo>
                  <a:pt x="207425" y="91536"/>
                </a:moveTo>
                <a:lnTo>
                  <a:pt x="133114" y="91536"/>
                </a:lnTo>
                <a:lnTo>
                  <a:pt x="185666" y="38984"/>
                </a:lnTo>
                <a:lnTo>
                  <a:pt x="168441" y="21759"/>
                </a:lnTo>
                <a:lnTo>
                  <a:pt x="115889" y="74310"/>
                </a:lnTo>
                <a:lnTo>
                  <a:pt x="115889" y="0"/>
                </a:lnTo>
                <a:lnTo>
                  <a:pt x="91536" y="0"/>
                </a:lnTo>
                <a:lnTo>
                  <a:pt x="91536" y="74310"/>
                </a:lnTo>
                <a:lnTo>
                  <a:pt x="38984" y="21759"/>
                </a:lnTo>
                <a:lnTo>
                  <a:pt x="21758" y="38984"/>
                </a:lnTo>
                <a:lnTo>
                  <a:pt x="74310" y="91536"/>
                </a:lnTo>
                <a:lnTo>
                  <a:pt x="0" y="91536"/>
                </a:lnTo>
                <a:lnTo>
                  <a:pt x="0" y="115858"/>
                </a:lnTo>
                <a:lnTo>
                  <a:pt x="74310" y="115858"/>
                </a:lnTo>
                <a:lnTo>
                  <a:pt x="21758" y="168410"/>
                </a:lnTo>
                <a:lnTo>
                  <a:pt x="38984" y="185635"/>
                </a:lnTo>
                <a:lnTo>
                  <a:pt x="91536" y="133083"/>
                </a:lnTo>
                <a:lnTo>
                  <a:pt x="91536" y="207394"/>
                </a:lnTo>
                <a:lnTo>
                  <a:pt x="115889" y="207394"/>
                </a:lnTo>
                <a:lnTo>
                  <a:pt x="115889" y="133083"/>
                </a:lnTo>
                <a:lnTo>
                  <a:pt x="168441" y="185635"/>
                </a:lnTo>
                <a:lnTo>
                  <a:pt x="185666" y="168410"/>
                </a:lnTo>
                <a:lnTo>
                  <a:pt x="133114" y="115858"/>
                </a:lnTo>
                <a:lnTo>
                  <a:pt x="207425" y="115858"/>
                </a:lnTo>
                <a:lnTo>
                  <a:pt x="207425" y="91536"/>
                </a:lnTo>
                <a:close/>
              </a:path>
            </a:pathLst>
          </a:custGeom>
          <a:solidFill>
            <a:schemeClr val="lt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Inter Light"/>
              <a:ea typeface="Inter Light"/>
              <a:cs typeface="Inter Light"/>
              <a:sym typeface="Inter Light"/>
            </a:endParaRPr>
          </a:p>
        </p:txBody>
      </p:sp>
      <p:sp>
        <p:nvSpPr>
          <p:cNvPr id="251" name="Google Shape;251;p34"/>
          <p:cNvSpPr txBox="1"/>
          <p:nvPr/>
        </p:nvSpPr>
        <p:spPr>
          <a:xfrm>
            <a:off x="374924" y="2832522"/>
            <a:ext cx="2116074" cy="415458"/>
          </a:xfrm>
          <a:prstGeom prst="rect">
            <a:avLst/>
          </a:prstGeom>
          <a:noFill/>
          <a:ln>
            <a:noFill/>
          </a:ln>
        </p:spPr>
        <p:txBody>
          <a:bodyPr spcFirstLastPara="1" wrap="square" lIns="91425" tIns="45700" rIns="91425" bIns="45700" anchor="t" anchorCtr="0">
            <a:spAutoFit/>
          </a:bodyPr>
          <a:lstStyle/>
          <a:p>
            <a:pPr marL="0" marR="0" lvl="0" indent="0" algn="l" rtl="0">
              <a:lnSpc>
                <a:spcPct val="150000"/>
              </a:lnSpc>
              <a:spcBef>
                <a:spcPts val="0"/>
              </a:spcBef>
              <a:spcAft>
                <a:spcPts val="0"/>
              </a:spcAft>
              <a:buNone/>
            </a:pPr>
            <a:r>
              <a:rPr lang="en-US" sz="1400" dirty="0">
                <a:solidFill>
                  <a:schemeClr val="lt1"/>
                </a:solidFill>
                <a:latin typeface="Inter Light"/>
                <a:ea typeface="Inter Light"/>
                <a:cs typeface="Inter Light"/>
                <a:sym typeface="Inter Light"/>
              </a:rPr>
              <a:t>🛠️ </a:t>
            </a:r>
            <a:r>
              <a:rPr lang="en-US" sz="1400" dirty="0" err="1">
                <a:solidFill>
                  <a:schemeClr val="lt1"/>
                </a:solidFill>
                <a:latin typeface="Inter Light"/>
                <a:ea typeface="Inter Light"/>
                <a:cs typeface="Inter Light"/>
                <a:sym typeface="Inter Light"/>
              </a:rPr>
              <a:t>Sunduğum</a:t>
            </a:r>
            <a:r>
              <a:rPr lang="en-US" sz="1400" dirty="0">
                <a:solidFill>
                  <a:schemeClr val="lt1"/>
                </a:solidFill>
                <a:latin typeface="Inter Light"/>
                <a:ea typeface="Inter Light"/>
                <a:cs typeface="Inter Light"/>
                <a:sym typeface="Inter Light"/>
              </a:rPr>
              <a:t> </a:t>
            </a:r>
            <a:r>
              <a:rPr lang="en-US" sz="1400" dirty="0" err="1">
                <a:solidFill>
                  <a:schemeClr val="lt1"/>
                </a:solidFill>
                <a:latin typeface="Inter Light"/>
                <a:ea typeface="Inter Light"/>
                <a:cs typeface="Inter Light"/>
                <a:sym typeface="Inter Light"/>
              </a:rPr>
              <a:t>Destekler</a:t>
            </a:r>
            <a:endParaRPr dirty="0"/>
          </a:p>
        </p:txBody>
      </p:sp>
      <p:sp>
        <p:nvSpPr>
          <p:cNvPr id="252" name="Google Shape;252;p34"/>
          <p:cNvSpPr txBox="1"/>
          <p:nvPr/>
        </p:nvSpPr>
        <p:spPr>
          <a:xfrm>
            <a:off x="423439" y="3153582"/>
            <a:ext cx="2912515" cy="1200288"/>
          </a:xfrm>
          <a:prstGeom prst="rect">
            <a:avLst/>
          </a:prstGeom>
          <a:noFill/>
          <a:ln>
            <a:noFill/>
          </a:ln>
        </p:spPr>
        <p:txBody>
          <a:bodyPr spcFirstLastPara="1" wrap="square" lIns="91425" tIns="45700" rIns="91425" bIns="45700" anchor="t" anchorCtr="0">
            <a:spAutoFit/>
          </a:bodyPr>
          <a:lstStyle/>
          <a:p>
            <a:pPr marL="171450" marR="0" lvl="0" indent="-171450" rtl="0">
              <a:lnSpc>
                <a:spcPct val="150000"/>
              </a:lnSpc>
              <a:spcBef>
                <a:spcPts val="0"/>
              </a:spcBef>
              <a:spcAft>
                <a:spcPts val="0"/>
              </a:spcAft>
              <a:buClr>
                <a:schemeClr val="bg1"/>
              </a:buClr>
              <a:buFont typeface="Arial" panose="020B0604020202020204" pitchFamily="34" charset="0"/>
              <a:buChar char="•"/>
            </a:pPr>
            <a:r>
              <a:rPr lang="en-US" sz="1200" dirty="0" err="1">
                <a:solidFill>
                  <a:schemeClr val="lt1"/>
                </a:solidFill>
                <a:latin typeface="Inter Light"/>
                <a:ea typeface="Inter Light"/>
                <a:cs typeface="Inter Light"/>
                <a:sym typeface="Inter Light"/>
              </a:rPr>
              <a:t>Kurulum</a:t>
            </a:r>
            <a:r>
              <a:rPr lang="en-US" sz="1200" dirty="0">
                <a:solidFill>
                  <a:schemeClr val="lt1"/>
                </a:solidFill>
                <a:latin typeface="Inter Light"/>
                <a:ea typeface="Inter Light"/>
                <a:cs typeface="Inter Light"/>
                <a:sym typeface="Inter Light"/>
              </a:rPr>
              <a:t> </a:t>
            </a:r>
            <a:r>
              <a:rPr lang="en-US" sz="1200" dirty="0" err="1">
                <a:solidFill>
                  <a:schemeClr val="lt1"/>
                </a:solidFill>
                <a:latin typeface="Inter Light"/>
                <a:ea typeface="Inter Light"/>
                <a:cs typeface="Inter Light"/>
                <a:sym typeface="Inter Light"/>
              </a:rPr>
              <a:t>ve</a:t>
            </a:r>
            <a:r>
              <a:rPr lang="en-US" sz="1200" dirty="0">
                <a:solidFill>
                  <a:schemeClr val="lt1"/>
                </a:solidFill>
                <a:latin typeface="Inter Light"/>
                <a:ea typeface="Inter Light"/>
                <a:cs typeface="Inter Light"/>
                <a:sym typeface="Inter Light"/>
              </a:rPr>
              <a:t> </a:t>
            </a:r>
            <a:r>
              <a:rPr lang="en-US" sz="1200" dirty="0" err="1">
                <a:solidFill>
                  <a:schemeClr val="lt1"/>
                </a:solidFill>
                <a:latin typeface="Inter Light"/>
                <a:ea typeface="Inter Light"/>
                <a:cs typeface="Inter Light"/>
                <a:sym typeface="Inter Light"/>
              </a:rPr>
              <a:t>kullanım</a:t>
            </a:r>
            <a:r>
              <a:rPr lang="en-US" sz="1200" dirty="0">
                <a:solidFill>
                  <a:schemeClr val="lt1"/>
                </a:solidFill>
                <a:latin typeface="Inter Light"/>
                <a:ea typeface="Inter Light"/>
                <a:cs typeface="Inter Light"/>
                <a:sym typeface="Inter Light"/>
              </a:rPr>
              <a:t> </a:t>
            </a:r>
            <a:r>
              <a:rPr lang="en-US" sz="1200" dirty="0" err="1">
                <a:solidFill>
                  <a:schemeClr val="lt1"/>
                </a:solidFill>
                <a:latin typeface="Inter Light"/>
                <a:ea typeface="Inter Light"/>
                <a:cs typeface="Inter Light"/>
                <a:sym typeface="Inter Light"/>
              </a:rPr>
              <a:t>desteği</a:t>
            </a:r>
            <a:r>
              <a:rPr lang="tr-TR" sz="1200" dirty="0">
                <a:solidFill>
                  <a:schemeClr val="lt1"/>
                </a:solidFill>
                <a:latin typeface="Inter Light"/>
                <a:ea typeface="Inter Light"/>
                <a:cs typeface="Inter Light"/>
                <a:sym typeface="Inter Light"/>
              </a:rPr>
              <a:t>.</a:t>
            </a:r>
          </a:p>
          <a:p>
            <a:pPr marL="171450" marR="0" lvl="0" indent="-171450" rtl="0">
              <a:lnSpc>
                <a:spcPct val="150000"/>
              </a:lnSpc>
              <a:spcBef>
                <a:spcPts val="0"/>
              </a:spcBef>
              <a:spcAft>
                <a:spcPts val="0"/>
              </a:spcAft>
              <a:buClr>
                <a:schemeClr val="bg1"/>
              </a:buClr>
              <a:buFont typeface="Arial" panose="020B0604020202020204" pitchFamily="34" charset="0"/>
              <a:buChar char="•"/>
            </a:pPr>
            <a:r>
              <a:rPr lang="en-US" sz="1200" dirty="0">
                <a:solidFill>
                  <a:schemeClr val="lt1"/>
                </a:solidFill>
                <a:latin typeface="Inter Light"/>
                <a:ea typeface="Inter Light"/>
                <a:cs typeface="Inter Light"/>
                <a:sym typeface="Inter Light"/>
              </a:rPr>
              <a:t>Risk </a:t>
            </a:r>
            <a:r>
              <a:rPr lang="en-US" sz="1200" dirty="0" err="1">
                <a:solidFill>
                  <a:schemeClr val="lt1"/>
                </a:solidFill>
                <a:latin typeface="Inter Light"/>
                <a:ea typeface="Inter Light"/>
                <a:cs typeface="Inter Light"/>
                <a:sym typeface="Inter Light"/>
              </a:rPr>
              <a:t>ayarları</a:t>
            </a:r>
            <a:r>
              <a:rPr lang="en-US" sz="1200" dirty="0">
                <a:solidFill>
                  <a:schemeClr val="lt1"/>
                </a:solidFill>
                <a:latin typeface="Inter Light"/>
                <a:ea typeface="Inter Light"/>
                <a:cs typeface="Inter Light"/>
                <a:sym typeface="Inter Light"/>
              </a:rPr>
              <a:t> </a:t>
            </a:r>
            <a:r>
              <a:rPr lang="en-US" sz="1200" dirty="0" err="1">
                <a:solidFill>
                  <a:schemeClr val="lt1"/>
                </a:solidFill>
                <a:latin typeface="Inter Light"/>
                <a:ea typeface="Inter Light"/>
                <a:cs typeface="Inter Light"/>
                <a:sym typeface="Inter Light"/>
              </a:rPr>
              <a:t>ve</a:t>
            </a:r>
            <a:r>
              <a:rPr lang="en-US" sz="1200" dirty="0">
                <a:solidFill>
                  <a:schemeClr val="lt1"/>
                </a:solidFill>
                <a:latin typeface="Inter Light"/>
                <a:ea typeface="Inter Light"/>
                <a:cs typeface="Inter Light"/>
                <a:sym typeface="Inter Light"/>
              </a:rPr>
              <a:t> </a:t>
            </a:r>
            <a:r>
              <a:rPr lang="en-US" sz="1200" dirty="0" err="1">
                <a:solidFill>
                  <a:schemeClr val="lt1"/>
                </a:solidFill>
                <a:latin typeface="Inter Light"/>
                <a:ea typeface="Inter Light"/>
                <a:cs typeface="Inter Light"/>
                <a:sym typeface="Inter Light"/>
              </a:rPr>
              <a:t>pozisyon</a:t>
            </a:r>
            <a:r>
              <a:rPr lang="en-US" sz="1200" dirty="0">
                <a:solidFill>
                  <a:schemeClr val="lt1"/>
                </a:solidFill>
                <a:latin typeface="Inter Light"/>
                <a:ea typeface="Inter Light"/>
                <a:cs typeface="Inter Light"/>
                <a:sym typeface="Inter Light"/>
              </a:rPr>
              <a:t> </a:t>
            </a:r>
            <a:r>
              <a:rPr lang="en-US" sz="1200" dirty="0" err="1">
                <a:solidFill>
                  <a:schemeClr val="lt1"/>
                </a:solidFill>
                <a:latin typeface="Inter Light"/>
                <a:ea typeface="Inter Light"/>
                <a:cs typeface="Inter Light"/>
                <a:sym typeface="Inter Light"/>
              </a:rPr>
              <a:t>yapılandırması</a:t>
            </a:r>
            <a:r>
              <a:rPr lang="tr-TR" sz="1200" dirty="0">
                <a:solidFill>
                  <a:schemeClr val="lt1"/>
                </a:solidFill>
                <a:latin typeface="Inter Light"/>
                <a:ea typeface="Inter Light"/>
                <a:cs typeface="Inter Light"/>
                <a:sym typeface="Inter Light"/>
              </a:rPr>
              <a:t>.</a:t>
            </a:r>
          </a:p>
          <a:p>
            <a:pPr marL="171450" marR="0" lvl="0" indent="-171450" rtl="0">
              <a:lnSpc>
                <a:spcPct val="150000"/>
              </a:lnSpc>
              <a:spcBef>
                <a:spcPts val="0"/>
              </a:spcBef>
              <a:spcAft>
                <a:spcPts val="0"/>
              </a:spcAft>
              <a:buClr>
                <a:schemeClr val="bg1"/>
              </a:buClr>
              <a:buFont typeface="Arial" panose="020B0604020202020204" pitchFamily="34" charset="0"/>
              <a:buChar char="•"/>
            </a:pPr>
            <a:r>
              <a:rPr lang="en-US" sz="1200" dirty="0" err="1">
                <a:solidFill>
                  <a:schemeClr val="lt1"/>
                </a:solidFill>
                <a:latin typeface="Inter Light"/>
                <a:ea typeface="Inter Light"/>
                <a:cs typeface="Inter Light"/>
                <a:sym typeface="Inter Light"/>
              </a:rPr>
              <a:t>Güncelleme</a:t>
            </a:r>
            <a:r>
              <a:rPr lang="en-US" sz="1200" dirty="0">
                <a:solidFill>
                  <a:schemeClr val="lt1"/>
                </a:solidFill>
                <a:latin typeface="Inter Light"/>
                <a:ea typeface="Inter Light"/>
                <a:cs typeface="Inter Light"/>
                <a:sym typeface="Inter Light"/>
              </a:rPr>
              <a:t> </a:t>
            </a:r>
            <a:r>
              <a:rPr lang="en-US" sz="1200" dirty="0" err="1">
                <a:solidFill>
                  <a:schemeClr val="lt1"/>
                </a:solidFill>
                <a:latin typeface="Inter Light"/>
                <a:ea typeface="Inter Light"/>
                <a:cs typeface="Inter Light"/>
                <a:sym typeface="Inter Light"/>
              </a:rPr>
              <a:t>bilgilendirmeleri</a:t>
            </a:r>
            <a:r>
              <a:rPr lang="tr-TR" sz="1200" dirty="0">
                <a:solidFill>
                  <a:schemeClr val="lt1"/>
                </a:solidFill>
                <a:latin typeface="Inter Light"/>
                <a:ea typeface="Inter Light"/>
                <a:cs typeface="Inter Light"/>
                <a:sym typeface="Inter Light"/>
              </a:rPr>
              <a:t>.</a:t>
            </a:r>
          </a:p>
          <a:p>
            <a:pPr marL="171450" marR="0" lvl="0" indent="-171450" rtl="0">
              <a:lnSpc>
                <a:spcPct val="150000"/>
              </a:lnSpc>
              <a:spcBef>
                <a:spcPts val="0"/>
              </a:spcBef>
              <a:spcAft>
                <a:spcPts val="0"/>
              </a:spcAft>
              <a:buClr>
                <a:schemeClr val="bg1"/>
              </a:buClr>
              <a:buFont typeface="Arial" panose="020B0604020202020204" pitchFamily="34" charset="0"/>
              <a:buChar char="•"/>
            </a:pPr>
            <a:r>
              <a:rPr lang="tr-TR" sz="1200" dirty="0">
                <a:solidFill>
                  <a:schemeClr val="lt1"/>
                </a:solidFill>
                <a:latin typeface="Inter Light"/>
                <a:ea typeface="Inter Light"/>
                <a:cs typeface="Inter Light"/>
                <a:sym typeface="Inter Light"/>
              </a:rPr>
              <a:t>Y</a:t>
            </a:r>
            <a:r>
              <a:rPr lang="en-US" sz="1200" dirty="0" err="1">
                <a:solidFill>
                  <a:schemeClr val="lt1"/>
                </a:solidFill>
                <a:latin typeface="Inter Light"/>
                <a:ea typeface="Inter Light"/>
                <a:cs typeface="Inter Light"/>
                <a:sym typeface="Inter Light"/>
              </a:rPr>
              <a:t>eni</a:t>
            </a:r>
            <a:r>
              <a:rPr lang="en-US" sz="1200" dirty="0">
                <a:solidFill>
                  <a:schemeClr val="lt1"/>
                </a:solidFill>
                <a:latin typeface="Inter Light"/>
                <a:ea typeface="Inter Light"/>
                <a:cs typeface="Inter Light"/>
                <a:sym typeface="Inter Light"/>
              </a:rPr>
              <a:t> </a:t>
            </a:r>
            <a:r>
              <a:rPr lang="en-US" sz="1200" dirty="0" err="1">
                <a:solidFill>
                  <a:schemeClr val="lt1"/>
                </a:solidFill>
                <a:latin typeface="Inter Light"/>
                <a:ea typeface="Inter Light"/>
                <a:cs typeface="Inter Light"/>
                <a:sym typeface="Inter Light"/>
              </a:rPr>
              <a:t>başlayanlara</a:t>
            </a:r>
            <a:r>
              <a:rPr lang="en-US" sz="1200" dirty="0">
                <a:solidFill>
                  <a:schemeClr val="lt1"/>
                </a:solidFill>
                <a:latin typeface="Inter Light"/>
                <a:ea typeface="Inter Light"/>
                <a:cs typeface="Inter Light"/>
                <a:sym typeface="Inter Light"/>
              </a:rPr>
              <a:t> </a:t>
            </a:r>
            <a:r>
              <a:rPr lang="en-US" sz="1200" dirty="0" err="1">
                <a:solidFill>
                  <a:schemeClr val="lt1"/>
                </a:solidFill>
                <a:latin typeface="Inter Light"/>
                <a:ea typeface="Inter Light"/>
                <a:cs typeface="Inter Light"/>
                <a:sym typeface="Inter Light"/>
              </a:rPr>
              <a:t>özel</a:t>
            </a:r>
            <a:r>
              <a:rPr lang="en-US" sz="1200" dirty="0">
                <a:solidFill>
                  <a:schemeClr val="lt1"/>
                </a:solidFill>
                <a:latin typeface="Inter Light"/>
                <a:ea typeface="Inter Light"/>
                <a:cs typeface="Inter Light"/>
                <a:sym typeface="Inter Light"/>
              </a:rPr>
              <a:t> </a:t>
            </a:r>
            <a:r>
              <a:rPr lang="en-US" sz="1200" dirty="0" err="1">
                <a:solidFill>
                  <a:schemeClr val="lt1"/>
                </a:solidFill>
                <a:latin typeface="Inter Light"/>
                <a:ea typeface="Inter Light"/>
                <a:cs typeface="Inter Light"/>
                <a:sym typeface="Inter Light"/>
              </a:rPr>
              <a:t>rehberlik</a:t>
            </a:r>
            <a:r>
              <a:rPr lang="tr-TR" sz="1200" dirty="0">
                <a:solidFill>
                  <a:schemeClr val="lt1"/>
                </a:solidFill>
                <a:latin typeface="Inter Light"/>
                <a:ea typeface="Inter Light"/>
                <a:cs typeface="Inter Light"/>
                <a:sym typeface="Inter Light"/>
              </a:rPr>
              <a:t>.</a:t>
            </a:r>
            <a:endParaRPr dirty="0"/>
          </a:p>
        </p:txBody>
      </p:sp>
      <p:sp>
        <p:nvSpPr>
          <p:cNvPr id="256" name="Google Shape;256;p34"/>
          <p:cNvSpPr txBox="1"/>
          <p:nvPr/>
        </p:nvSpPr>
        <p:spPr>
          <a:xfrm>
            <a:off x="374924" y="1417790"/>
            <a:ext cx="6718020" cy="1107955"/>
          </a:xfrm>
          <a:prstGeom prst="rect">
            <a:avLst/>
          </a:prstGeom>
          <a:noFill/>
          <a:ln>
            <a:noFill/>
          </a:ln>
        </p:spPr>
        <p:txBody>
          <a:bodyPr spcFirstLastPara="1" wrap="square" lIns="91425" tIns="45700" rIns="91425" bIns="45700" anchor="t" anchorCtr="0">
            <a:spAutoFit/>
          </a:bodyPr>
          <a:lstStyle/>
          <a:p>
            <a:pPr marL="0" marR="0" lvl="0" indent="0" algn="just" rtl="0">
              <a:lnSpc>
                <a:spcPct val="150000"/>
              </a:lnSpc>
              <a:spcBef>
                <a:spcPts val="0"/>
              </a:spcBef>
              <a:spcAft>
                <a:spcPts val="0"/>
              </a:spcAft>
              <a:buNone/>
            </a:pPr>
            <a:r>
              <a:rPr lang="tr-TR" sz="1600" dirty="0">
                <a:solidFill>
                  <a:schemeClr val="bg1"/>
                </a:solidFill>
                <a:latin typeface="Inter Light" panose="020B0604020202020204"/>
                <a:ea typeface="Inter Light" panose="020B0604020202020204"/>
              </a:rPr>
              <a:t>💬 Her Zaman Ulaşabilirsiniz.</a:t>
            </a:r>
          </a:p>
          <a:p>
            <a:pPr marR="0" lvl="0" algn="just" rtl="0">
              <a:lnSpc>
                <a:spcPct val="150000"/>
              </a:lnSpc>
              <a:spcBef>
                <a:spcPts val="0"/>
              </a:spcBef>
              <a:spcAft>
                <a:spcPts val="0"/>
              </a:spcAft>
              <a:buClr>
                <a:schemeClr val="bg1"/>
              </a:buClr>
            </a:pPr>
            <a:r>
              <a:rPr lang="tr-TR" dirty="0">
                <a:solidFill>
                  <a:schemeClr val="bg1"/>
                </a:solidFill>
                <a:latin typeface="Inter Light" panose="020B0604020202020204"/>
                <a:ea typeface="Inter Light" panose="020B0604020202020204"/>
              </a:rPr>
              <a:t>SCALPING AI kullanıcıları için </a:t>
            </a:r>
            <a:r>
              <a:rPr lang="tr-TR" b="1" dirty="0">
                <a:solidFill>
                  <a:schemeClr val="bg1"/>
                </a:solidFill>
                <a:latin typeface="Inter Light" panose="020B0604020202020204"/>
                <a:ea typeface="Inter Light" panose="020B0604020202020204"/>
              </a:rPr>
              <a:t>kurulumdan kullanıma, risk ayarlarından güncellemelere kadar</a:t>
            </a:r>
            <a:r>
              <a:rPr lang="tr-TR" dirty="0">
                <a:solidFill>
                  <a:schemeClr val="bg1"/>
                </a:solidFill>
                <a:latin typeface="Inter Light" panose="020B0604020202020204"/>
                <a:ea typeface="Inter Light" panose="020B0604020202020204"/>
              </a:rPr>
              <a:t> her aşamada ücretsiz destek sağlıyorum.</a:t>
            </a:r>
            <a:endParaRPr dirty="0">
              <a:solidFill>
                <a:schemeClr val="bg1"/>
              </a:solidFill>
              <a:latin typeface="Inter Light" panose="020B0604020202020204"/>
              <a:ea typeface="Inter Light" panose="020B0604020202020204"/>
            </a:endParaRPr>
          </a:p>
        </p:txBody>
      </p:sp>
      <p:sp>
        <p:nvSpPr>
          <p:cNvPr id="259" name="Google Shape;259;p34"/>
          <p:cNvSpPr txBox="1"/>
          <p:nvPr/>
        </p:nvSpPr>
        <p:spPr>
          <a:xfrm>
            <a:off x="2547241" y="5665898"/>
            <a:ext cx="2769143" cy="738623"/>
          </a:xfrm>
          <a:prstGeom prst="rect">
            <a:avLst/>
          </a:prstGeom>
          <a:noFill/>
          <a:ln>
            <a:noFill/>
          </a:ln>
        </p:spPr>
        <p:txBody>
          <a:bodyPr spcFirstLastPara="1" wrap="square" lIns="91425" tIns="45700" rIns="91425" bIns="45700" anchor="t" anchorCtr="0">
            <a:spAutoFit/>
          </a:bodyPr>
          <a:lstStyle/>
          <a:p>
            <a:pPr marL="0" marR="0" lvl="0" indent="0" algn="ctr" rtl="0">
              <a:lnSpc>
                <a:spcPct val="150000"/>
              </a:lnSpc>
              <a:spcBef>
                <a:spcPts val="0"/>
              </a:spcBef>
              <a:spcAft>
                <a:spcPts val="0"/>
              </a:spcAft>
              <a:buNone/>
            </a:pPr>
            <a:r>
              <a:rPr lang="en-US" sz="1400" dirty="0">
                <a:solidFill>
                  <a:schemeClr val="lt1"/>
                </a:solidFill>
                <a:latin typeface="Inter Light"/>
                <a:ea typeface="Inter Light"/>
                <a:cs typeface="Inter Light"/>
                <a:sym typeface="Inter Light"/>
              </a:rPr>
              <a:t>👥 Telegram </a:t>
            </a:r>
            <a:r>
              <a:rPr lang="en-US" sz="1400" dirty="0" err="1">
                <a:solidFill>
                  <a:schemeClr val="lt1"/>
                </a:solidFill>
                <a:latin typeface="Inter Light"/>
                <a:ea typeface="Inter Light"/>
                <a:cs typeface="Inter Light"/>
                <a:sym typeface="Inter Light"/>
              </a:rPr>
              <a:t>Grubu</a:t>
            </a:r>
            <a:r>
              <a:rPr lang="en-US" sz="1400" dirty="0">
                <a:solidFill>
                  <a:schemeClr val="lt1"/>
                </a:solidFill>
                <a:latin typeface="Inter Light"/>
                <a:ea typeface="Inter Light"/>
                <a:cs typeface="Inter Light"/>
                <a:sym typeface="Inter Light"/>
              </a:rPr>
              <a:t> (</a:t>
            </a:r>
            <a:r>
              <a:rPr lang="en-US" sz="1400" dirty="0" err="1">
                <a:solidFill>
                  <a:schemeClr val="lt1"/>
                </a:solidFill>
                <a:latin typeface="Inter Light"/>
                <a:ea typeface="Inter Light"/>
                <a:cs typeface="Inter Light"/>
                <a:sym typeface="Inter Light"/>
              </a:rPr>
              <a:t>Topluluk</a:t>
            </a:r>
            <a:r>
              <a:rPr lang="en-US" sz="1400" dirty="0">
                <a:solidFill>
                  <a:schemeClr val="lt1"/>
                </a:solidFill>
                <a:latin typeface="Inter Light"/>
                <a:ea typeface="Inter Light"/>
                <a:cs typeface="Inter Light"/>
                <a:sym typeface="Inter Light"/>
              </a:rPr>
              <a:t>):</a:t>
            </a:r>
          </a:p>
          <a:p>
            <a:pPr marL="0" marR="0" lvl="0" indent="0" algn="ctr" rtl="0">
              <a:lnSpc>
                <a:spcPct val="150000"/>
              </a:lnSpc>
              <a:spcBef>
                <a:spcPts val="0"/>
              </a:spcBef>
              <a:spcAft>
                <a:spcPts val="0"/>
              </a:spcAft>
              <a:buNone/>
            </a:pPr>
            <a:r>
              <a:rPr lang="en-US" sz="1400" dirty="0">
                <a:solidFill>
                  <a:schemeClr val="lt1"/>
                </a:solidFill>
                <a:latin typeface="Inter Light"/>
                <a:ea typeface="Inter Light"/>
                <a:cs typeface="Inter Light"/>
                <a:sym typeface="Inter Light"/>
              </a:rPr>
              <a:t>https://t.me/scalpingaiforex</a:t>
            </a:r>
          </a:p>
        </p:txBody>
      </p:sp>
      <p:pic>
        <p:nvPicPr>
          <p:cNvPr id="29" name="Picture Placeholder 28" descr="A person and person with headsets&#10;&#10;Description automatically generated">
            <a:extLst>
              <a:ext uri="{FF2B5EF4-FFF2-40B4-BE49-F238E27FC236}">
                <a16:creationId xmlns:a16="http://schemas.microsoft.com/office/drawing/2014/main" id="{532E1E1A-5951-37A7-608D-42B85C93DA93}"/>
              </a:ext>
            </a:extLst>
          </p:cNvPr>
          <p:cNvPicPr>
            <a:picLocks noGrp="1" noChangeAspect="1"/>
          </p:cNvPicPr>
          <p:nvPr>
            <p:ph type="pic" idx="2"/>
          </p:nvPr>
        </p:nvPicPr>
        <p:blipFill>
          <a:blip r:embed="rId3"/>
          <a:srcRect t="14960" b="14960"/>
          <a:stretch>
            <a:fillRect/>
          </a:stretch>
        </p:blipFill>
        <p:spPr>
          <a:xfrm>
            <a:off x="7480300" y="1279525"/>
            <a:ext cx="4711700" cy="1857375"/>
          </a:xfrm>
          <a:prstGeom prst="rect">
            <a:avLst/>
          </a:prstGeom>
          <a:solidFill>
            <a:schemeClr val="dk1"/>
          </a:solidFill>
          <a:ln>
            <a:noFill/>
          </a:ln>
        </p:spPr>
      </p:pic>
      <p:cxnSp>
        <p:nvCxnSpPr>
          <p:cNvPr id="2" name="Google Shape;625;p49">
            <a:extLst>
              <a:ext uri="{FF2B5EF4-FFF2-40B4-BE49-F238E27FC236}">
                <a16:creationId xmlns:a16="http://schemas.microsoft.com/office/drawing/2014/main" id="{FB898B1C-9AB6-C140-2D14-093A932C3985}"/>
              </a:ext>
            </a:extLst>
          </p:cNvPr>
          <p:cNvCxnSpPr>
            <a:cxnSpLocks/>
          </p:cNvCxnSpPr>
          <p:nvPr/>
        </p:nvCxnSpPr>
        <p:spPr>
          <a:xfrm>
            <a:off x="9153748" y="5548225"/>
            <a:ext cx="2043533" cy="0"/>
          </a:xfrm>
          <a:prstGeom prst="straightConnector1">
            <a:avLst/>
          </a:prstGeom>
          <a:noFill/>
          <a:ln w="9525" cap="flat" cmpd="sng">
            <a:solidFill>
              <a:schemeClr val="lt1"/>
            </a:solidFill>
            <a:prstDash val="solid"/>
            <a:miter lim="800000"/>
            <a:headEnd type="none" w="sm" len="sm"/>
            <a:tailEnd type="none" w="sm" len="sm"/>
          </a:ln>
        </p:spPr>
      </p:cxnSp>
      <p:cxnSp>
        <p:nvCxnSpPr>
          <p:cNvPr id="3" name="Google Shape;625;p49">
            <a:extLst>
              <a:ext uri="{FF2B5EF4-FFF2-40B4-BE49-F238E27FC236}">
                <a16:creationId xmlns:a16="http://schemas.microsoft.com/office/drawing/2014/main" id="{1510D8BA-D27D-6971-D2E4-A60B80EE7846}"/>
              </a:ext>
            </a:extLst>
          </p:cNvPr>
          <p:cNvCxnSpPr>
            <a:cxnSpLocks/>
          </p:cNvCxnSpPr>
          <p:nvPr/>
        </p:nvCxnSpPr>
        <p:spPr>
          <a:xfrm>
            <a:off x="5967799" y="5574724"/>
            <a:ext cx="1991849" cy="0"/>
          </a:xfrm>
          <a:prstGeom prst="straightConnector1">
            <a:avLst/>
          </a:prstGeom>
          <a:noFill/>
          <a:ln w="9525" cap="flat" cmpd="sng">
            <a:solidFill>
              <a:schemeClr val="lt1"/>
            </a:solidFill>
            <a:prstDash val="solid"/>
            <a:miter lim="800000"/>
            <a:headEnd type="none" w="sm" len="sm"/>
            <a:tailEnd type="none" w="sm" len="sm"/>
          </a:ln>
        </p:spPr>
      </p:cxnSp>
      <p:cxnSp>
        <p:nvCxnSpPr>
          <p:cNvPr id="6" name="Google Shape;625;p49">
            <a:extLst>
              <a:ext uri="{FF2B5EF4-FFF2-40B4-BE49-F238E27FC236}">
                <a16:creationId xmlns:a16="http://schemas.microsoft.com/office/drawing/2014/main" id="{5AF3D7E5-A104-E754-3985-7036292DED1D}"/>
              </a:ext>
            </a:extLst>
          </p:cNvPr>
          <p:cNvCxnSpPr>
            <a:cxnSpLocks/>
          </p:cNvCxnSpPr>
          <p:nvPr/>
        </p:nvCxnSpPr>
        <p:spPr>
          <a:xfrm>
            <a:off x="2935889" y="5561135"/>
            <a:ext cx="1991849" cy="0"/>
          </a:xfrm>
          <a:prstGeom prst="straightConnector1">
            <a:avLst/>
          </a:prstGeom>
          <a:noFill/>
          <a:ln w="9525" cap="flat" cmpd="sng">
            <a:solidFill>
              <a:schemeClr val="lt1"/>
            </a:solidFill>
            <a:prstDash val="solid"/>
            <a:miter lim="800000"/>
            <a:headEnd type="none" w="sm" len="sm"/>
            <a:tailEnd type="none" w="sm" len="sm"/>
          </a:ln>
        </p:spPr>
      </p:cxnSp>
      <p:cxnSp>
        <p:nvCxnSpPr>
          <p:cNvPr id="7" name="Google Shape;625;p49">
            <a:extLst>
              <a:ext uri="{FF2B5EF4-FFF2-40B4-BE49-F238E27FC236}">
                <a16:creationId xmlns:a16="http://schemas.microsoft.com/office/drawing/2014/main" id="{00265B56-B82C-FDC7-6EB1-4088F6F522D4}"/>
              </a:ext>
            </a:extLst>
          </p:cNvPr>
          <p:cNvCxnSpPr>
            <a:cxnSpLocks/>
          </p:cNvCxnSpPr>
          <p:nvPr/>
        </p:nvCxnSpPr>
        <p:spPr>
          <a:xfrm flipV="1">
            <a:off x="2410937" y="5120113"/>
            <a:ext cx="0" cy="1398975"/>
          </a:xfrm>
          <a:prstGeom prst="straightConnector1">
            <a:avLst/>
          </a:prstGeom>
          <a:noFill/>
          <a:ln w="9525" cap="flat" cmpd="sng">
            <a:solidFill>
              <a:schemeClr val="lt1"/>
            </a:solidFill>
            <a:prstDash val="solid"/>
            <a:miter lim="800000"/>
            <a:headEnd type="none" w="sm" len="sm"/>
            <a:tailEnd type="none" w="sm" len="sm"/>
          </a:ln>
        </p:spPr>
      </p:cxnSp>
      <p:sp>
        <p:nvSpPr>
          <p:cNvPr id="9" name="TextBox 8">
            <a:extLst>
              <a:ext uri="{FF2B5EF4-FFF2-40B4-BE49-F238E27FC236}">
                <a16:creationId xmlns:a16="http://schemas.microsoft.com/office/drawing/2014/main" id="{3E1D2E68-DB76-2ECE-CA7A-149A0D3E490A}"/>
              </a:ext>
            </a:extLst>
          </p:cNvPr>
          <p:cNvSpPr txBox="1"/>
          <p:nvPr/>
        </p:nvSpPr>
        <p:spPr>
          <a:xfrm>
            <a:off x="226250" y="5017847"/>
            <a:ext cx="1830170" cy="630942"/>
          </a:xfrm>
          <a:prstGeom prst="rect">
            <a:avLst/>
          </a:prstGeom>
          <a:noFill/>
        </p:spPr>
        <p:txBody>
          <a:bodyPr wrap="square" rtlCol="0">
            <a:spAutoFit/>
          </a:bodyPr>
          <a:lstStyle/>
          <a:p>
            <a:pPr marL="0" marR="0" lvl="0" indent="0" algn="l" rtl="0">
              <a:lnSpc>
                <a:spcPct val="150000"/>
              </a:lnSpc>
              <a:spcBef>
                <a:spcPts val="0"/>
              </a:spcBef>
              <a:spcAft>
                <a:spcPts val="0"/>
              </a:spcAft>
              <a:buNone/>
            </a:pPr>
            <a:r>
              <a:rPr lang="en-US" sz="1400" dirty="0">
                <a:solidFill>
                  <a:schemeClr val="lt1"/>
                </a:solidFill>
                <a:latin typeface="Inter Light" panose="020B0604020202020204"/>
                <a:ea typeface="Inter Light" panose="020B0604020202020204"/>
                <a:cs typeface="Inter Light" panose="020B0604020202020204"/>
                <a:sym typeface="Inter Light"/>
              </a:rPr>
              <a:t>📩 </a:t>
            </a:r>
            <a:r>
              <a:rPr lang="en-US" sz="1400" dirty="0" err="1">
                <a:solidFill>
                  <a:schemeClr val="lt1"/>
                </a:solidFill>
                <a:latin typeface="Inter Light" panose="020B0604020202020204"/>
                <a:ea typeface="Inter Light" panose="020B0604020202020204"/>
                <a:cs typeface="Inter Light" panose="020B0604020202020204"/>
                <a:sym typeface="Inter Light"/>
              </a:rPr>
              <a:t>İletişim</a:t>
            </a:r>
            <a:r>
              <a:rPr lang="en-US" sz="1400" dirty="0">
                <a:solidFill>
                  <a:schemeClr val="lt1"/>
                </a:solidFill>
                <a:latin typeface="Inter Light" panose="020B0604020202020204"/>
                <a:ea typeface="Inter Light" panose="020B0604020202020204"/>
                <a:cs typeface="Inter Light" panose="020B0604020202020204"/>
                <a:sym typeface="Inter Light"/>
              </a:rPr>
              <a:t> </a:t>
            </a:r>
            <a:r>
              <a:rPr lang="en-US" sz="1400" dirty="0" err="1">
                <a:solidFill>
                  <a:schemeClr val="lt1"/>
                </a:solidFill>
                <a:latin typeface="Inter Light" panose="020B0604020202020204"/>
                <a:ea typeface="Inter Light" panose="020B0604020202020204"/>
                <a:cs typeface="Inter Light" panose="020B0604020202020204"/>
                <a:sym typeface="Inter Light"/>
              </a:rPr>
              <a:t>Kanalları</a:t>
            </a:r>
            <a:endParaRPr lang="en-US" sz="1400" dirty="0">
              <a:solidFill>
                <a:schemeClr val="lt1"/>
              </a:solidFill>
              <a:latin typeface="Inter Light"/>
              <a:ea typeface="Inter Light"/>
              <a:cs typeface="Inter Light"/>
              <a:sym typeface="Inter Light"/>
            </a:endParaRPr>
          </a:p>
          <a:p>
            <a:endParaRPr lang="tr-TR" dirty="0">
              <a:latin typeface="Inter Light" panose="020B0604020202020204"/>
              <a:ea typeface="Inter Light" panose="020B0604020202020204"/>
            </a:endParaRPr>
          </a:p>
        </p:txBody>
      </p:sp>
      <p:sp>
        <p:nvSpPr>
          <p:cNvPr id="30" name="TextBox 29">
            <a:extLst>
              <a:ext uri="{FF2B5EF4-FFF2-40B4-BE49-F238E27FC236}">
                <a16:creationId xmlns:a16="http://schemas.microsoft.com/office/drawing/2014/main" id="{2486DAE6-6DF3-D2BE-7FE6-9D4C4A8D4069}"/>
              </a:ext>
            </a:extLst>
          </p:cNvPr>
          <p:cNvSpPr txBox="1"/>
          <p:nvPr/>
        </p:nvSpPr>
        <p:spPr>
          <a:xfrm>
            <a:off x="5829300" y="5688718"/>
            <a:ext cx="2527288" cy="705258"/>
          </a:xfrm>
          <a:prstGeom prst="rect">
            <a:avLst/>
          </a:prstGeom>
          <a:noFill/>
        </p:spPr>
        <p:txBody>
          <a:bodyPr wrap="square" rtlCol="0">
            <a:spAutoFit/>
          </a:bodyPr>
          <a:lstStyle/>
          <a:p>
            <a:pPr marL="0" marR="0" lvl="0" indent="0" algn="ctr" rtl="0">
              <a:lnSpc>
                <a:spcPct val="150000"/>
              </a:lnSpc>
              <a:spcBef>
                <a:spcPts val="0"/>
              </a:spcBef>
              <a:spcAft>
                <a:spcPts val="0"/>
              </a:spcAft>
              <a:buNone/>
            </a:pPr>
            <a:r>
              <a:rPr lang="en-US" sz="1400" dirty="0">
                <a:solidFill>
                  <a:schemeClr val="lt1"/>
                </a:solidFill>
                <a:latin typeface="Inter Light"/>
                <a:ea typeface="Inter Light"/>
                <a:cs typeface="Inter Light"/>
                <a:sym typeface="Inter Light"/>
              </a:rPr>
              <a:t>📧 E-</a:t>
            </a:r>
            <a:r>
              <a:rPr lang="en-US" sz="1400" dirty="0" err="1">
                <a:solidFill>
                  <a:schemeClr val="lt1"/>
                </a:solidFill>
                <a:latin typeface="Inter Light"/>
                <a:ea typeface="Inter Light"/>
                <a:cs typeface="Inter Light"/>
                <a:sym typeface="Inter Light"/>
              </a:rPr>
              <a:t>posta</a:t>
            </a:r>
            <a:r>
              <a:rPr lang="en-US" sz="1400" dirty="0">
                <a:solidFill>
                  <a:schemeClr val="lt1"/>
                </a:solidFill>
                <a:latin typeface="Inter Light"/>
                <a:ea typeface="Inter Light"/>
                <a:cs typeface="Inter Light"/>
                <a:sym typeface="Inter Light"/>
              </a:rPr>
              <a:t>:</a:t>
            </a:r>
          </a:p>
          <a:p>
            <a:pPr marL="0" marR="0" lvl="0" indent="0" algn="ctr" rtl="0">
              <a:lnSpc>
                <a:spcPct val="150000"/>
              </a:lnSpc>
              <a:spcBef>
                <a:spcPts val="0"/>
              </a:spcBef>
              <a:spcAft>
                <a:spcPts val="0"/>
              </a:spcAft>
              <a:buNone/>
            </a:pPr>
            <a:r>
              <a:rPr lang="en-US" sz="1400" dirty="0">
                <a:solidFill>
                  <a:schemeClr val="lt1"/>
                </a:solidFill>
                <a:latin typeface="Inter Light"/>
                <a:ea typeface="Inter Light"/>
                <a:cs typeface="Inter Light"/>
                <a:sym typeface="Inter Light"/>
              </a:rPr>
              <a:t>scalpingai@bafatech.com</a:t>
            </a:r>
          </a:p>
        </p:txBody>
      </p:sp>
      <p:sp>
        <p:nvSpPr>
          <p:cNvPr id="32" name="TextBox 31">
            <a:extLst>
              <a:ext uri="{FF2B5EF4-FFF2-40B4-BE49-F238E27FC236}">
                <a16:creationId xmlns:a16="http://schemas.microsoft.com/office/drawing/2014/main" id="{8B6497C8-83BE-3326-DACB-12F38F43E8F9}"/>
              </a:ext>
            </a:extLst>
          </p:cNvPr>
          <p:cNvSpPr txBox="1"/>
          <p:nvPr/>
        </p:nvSpPr>
        <p:spPr>
          <a:xfrm>
            <a:off x="8958397" y="5688718"/>
            <a:ext cx="2636678" cy="705258"/>
          </a:xfrm>
          <a:prstGeom prst="rect">
            <a:avLst/>
          </a:prstGeom>
          <a:noFill/>
        </p:spPr>
        <p:txBody>
          <a:bodyPr wrap="square" rtlCol="0">
            <a:spAutoFit/>
          </a:bodyPr>
          <a:lstStyle/>
          <a:p>
            <a:pPr marL="0" marR="0" lvl="0" indent="0" algn="ctr" rtl="0">
              <a:lnSpc>
                <a:spcPct val="150000"/>
              </a:lnSpc>
              <a:spcBef>
                <a:spcPts val="0"/>
              </a:spcBef>
              <a:spcAft>
                <a:spcPts val="0"/>
              </a:spcAft>
              <a:buNone/>
            </a:pPr>
            <a:r>
              <a:rPr lang="en-US" sz="1400" dirty="0">
                <a:solidFill>
                  <a:schemeClr val="lt1"/>
                </a:solidFill>
                <a:latin typeface="Inter Light"/>
                <a:ea typeface="Inter Light"/>
                <a:cs typeface="Inter Light"/>
                <a:sym typeface="Inter Light"/>
              </a:rPr>
              <a:t>🌐 Web </a:t>
            </a:r>
            <a:r>
              <a:rPr lang="en-US" sz="1400" dirty="0" err="1">
                <a:solidFill>
                  <a:schemeClr val="lt1"/>
                </a:solidFill>
                <a:latin typeface="Inter Light"/>
                <a:ea typeface="Inter Light"/>
                <a:cs typeface="Inter Light"/>
                <a:sym typeface="Inter Light"/>
              </a:rPr>
              <a:t>Sitesi</a:t>
            </a:r>
            <a:r>
              <a:rPr lang="en-US" sz="1400" dirty="0">
                <a:solidFill>
                  <a:schemeClr val="lt1"/>
                </a:solidFill>
                <a:latin typeface="Inter Light"/>
                <a:ea typeface="Inter Light"/>
                <a:cs typeface="Inter Light"/>
                <a:sym typeface="Inter Light"/>
              </a:rPr>
              <a:t>:</a:t>
            </a:r>
          </a:p>
          <a:p>
            <a:pPr marL="0" marR="0" lvl="0" indent="0" algn="ctr" rtl="0">
              <a:lnSpc>
                <a:spcPct val="150000"/>
              </a:lnSpc>
              <a:spcBef>
                <a:spcPts val="0"/>
              </a:spcBef>
              <a:spcAft>
                <a:spcPts val="0"/>
              </a:spcAft>
              <a:buNone/>
            </a:pPr>
            <a:r>
              <a:rPr lang="en-US" sz="1400" dirty="0">
                <a:solidFill>
                  <a:schemeClr val="lt1"/>
                </a:solidFill>
                <a:latin typeface="Inter Light"/>
                <a:ea typeface="Inter Light"/>
                <a:cs typeface="Inter Light"/>
                <a:sym typeface="Inter Light"/>
              </a:rPr>
              <a:t>https://bafatech.com/scalpingai</a:t>
            </a:r>
          </a:p>
        </p:txBody>
      </p:sp>
      <p:sp>
        <p:nvSpPr>
          <p:cNvPr id="33" name="TextBox 32">
            <a:extLst>
              <a:ext uri="{FF2B5EF4-FFF2-40B4-BE49-F238E27FC236}">
                <a16:creationId xmlns:a16="http://schemas.microsoft.com/office/drawing/2014/main" id="{7244AD7D-3525-C466-C212-8FDF23727DDE}"/>
              </a:ext>
            </a:extLst>
          </p:cNvPr>
          <p:cNvSpPr txBox="1"/>
          <p:nvPr/>
        </p:nvSpPr>
        <p:spPr>
          <a:xfrm>
            <a:off x="363820" y="5646683"/>
            <a:ext cx="1504102" cy="954107"/>
          </a:xfrm>
          <a:prstGeom prst="rect">
            <a:avLst/>
          </a:prstGeom>
          <a:noFill/>
        </p:spPr>
        <p:txBody>
          <a:bodyPr wrap="square" rtlCol="0">
            <a:spAutoFit/>
          </a:bodyPr>
          <a:lstStyle/>
          <a:p>
            <a:pPr marL="0" marR="0" lvl="0" indent="0" algn="ctr" rtl="0">
              <a:lnSpc>
                <a:spcPct val="150000"/>
              </a:lnSpc>
              <a:spcBef>
                <a:spcPts val="0"/>
              </a:spcBef>
              <a:spcAft>
                <a:spcPts val="0"/>
              </a:spcAft>
              <a:buNone/>
            </a:pPr>
            <a:r>
              <a:rPr lang="en-US" sz="1400" dirty="0">
                <a:solidFill>
                  <a:schemeClr val="lt1"/>
                </a:solidFill>
                <a:latin typeface="Inter Light"/>
                <a:ea typeface="Inter Light"/>
                <a:cs typeface="Inter Light"/>
                <a:sym typeface="Inter Light"/>
              </a:rPr>
              <a:t>💬 Telegram </a:t>
            </a:r>
            <a:endParaRPr lang="tr-TR" sz="1400" dirty="0">
              <a:solidFill>
                <a:schemeClr val="lt1"/>
              </a:solidFill>
              <a:latin typeface="Inter Light"/>
              <a:ea typeface="Inter Light"/>
              <a:cs typeface="Inter Light"/>
              <a:sym typeface="Inter Light"/>
            </a:endParaRPr>
          </a:p>
          <a:p>
            <a:pPr marL="0" marR="0" lvl="0" indent="0" algn="ctr" rtl="0">
              <a:lnSpc>
                <a:spcPct val="150000"/>
              </a:lnSpc>
              <a:spcBef>
                <a:spcPts val="0"/>
              </a:spcBef>
              <a:spcAft>
                <a:spcPts val="0"/>
              </a:spcAft>
              <a:buNone/>
            </a:pPr>
            <a:r>
              <a:rPr lang="en-US" sz="1400" dirty="0">
                <a:solidFill>
                  <a:schemeClr val="lt1"/>
                </a:solidFill>
                <a:latin typeface="Inter Light"/>
                <a:ea typeface="Inter Light"/>
                <a:cs typeface="Inter Light"/>
                <a:sym typeface="Inter Light"/>
              </a:rPr>
              <a:t>@scalpingai</a:t>
            </a:r>
          </a:p>
          <a:p>
            <a:pPr algn="ctr"/>
            <a:endParaRPr lang="tr-TR" dirty="0"/>
          </a:p>
        </p:txBody>
      </p:sp>
      <p:cxnSp>
        <p:nvCxnSpPr>
          <p:cNvPr id="34" name="Google Shape;625;p49">
            <a:extLst>
              <a:ext uri="{FF2B5EF4-FFF2-40B4-BE49-F238E27FC236}">
                <a16:creationId xmlns:a16="http://schemas.microsoft.com/office/drawing/2014/main" id="{8040FB13-AABE-05CB-6F6C-E5FADC4CEDCD}"/>
              </a:ext>
            </a:extLst>
          </p:cNvPr>
          <p:cNvCxnSpPr>
            <a:cxnSpLocks/>
          </p:cNvCxnSpPr>
          <p:nvPr/>
        </p:nvCxnSpPr>
        <p:spPr>
          <a:xfrm flipV="1">
            <a:off x="5376317" y="5120112"/>
            <a:ext cx="0" cy="1398975"/>
          </a:xfrm>
          <a:prstGeom prst="straightConnector1">
            <a:avLst/>
          </a:prstGeom>
          <a:noFill/>
          <a:ln w="9525" cap="flat" cmpd="sng">
            <a:solidFill>
              <a:schemeClr val="lt1"/>
            </a:solidFill>
            <a:prstDash val="solid"/>
            <a:miter lim="800000"/>
            <a:headEnd type="none" w="sm" len="sm"/>
            <a:tailEnd type="none" w="sm" len="sm"/>
          </a:ln>
        </p:spPr>
      </p:cxnSp>
      <p:cxnSp>
        <p:nvCxnSpPr>
          <p:cNvPr id="35" name="Google Shape;625;p49">
            <a:extLst>
              <a:ext uri="{FF2B5EF4-FFF2-40B4-BE49-F238E27FC236}">
                <a16:creationId xmlns:a16="http://schemas.microsoft.com/office/drawing/2014/main" id="{C8AD7FCD-D68D-605E-5279-32C9D80A3FB4}"/>
              </a:ext>
            </a:extLst>
          </p:cNvPr>
          <p:cNvCxnSpPr>
            <a:cxnSpLocks/>
          </p:cNvCxnSpPr>
          <p:nvPr/>
        </p:nvCxnSpPr>
        <p:spPr>
          <a:xfrm flipV="1">
            <a:off x="8657492" y="5105949"/>
            <a:ext cx="0" cy="1398975"/>
          </a:xfrm>
          <a:prstGeom prst="straightConnector1">
            <a:avLst/>
          </a:prstGeom>
          <a:noFill/>
          <a:ln w="9525" cap="flat" cmpd="sng">
            <a:solidFill>
              <a:schemeClr val="lt1"/>
            </a:solidFill>
            <a:prstDash val="solid"/>
            <a:miter lim="800000"/>
            <a:headEnd type="none" w="sm" len="sm"/>
            <a:tailEnd type="none" w="sm" len="sm"/>
          </a:ln>
        </p:spPr>
      </p:cxnSp>
      <p:sp>
        <p:nvSpPr>
          <p:cNvPr id="36" name="TextBox 35">
            <a:extLst>
              <a:ext uri="{FF2B5EF4-FFF2-40B4-BE49-F238E27FC236}">
                <a16:creationId xmlns:a16="http://schemas.microsoft.com/office/drawing/2014/main" id="{9E708A3D-C8B7-4C01-285E-D8CB947E2F6E}"/>
              </a:ext>
            </a:extLst>
          </p:cNvPr>
          <p:cNvSpPr txBox="1"/>
          <p:nvPr/>
        </p:nvSpPr>
        <p:spPr>
          <a:xfrm>
            <a:off x="6071177" y="5017847"/>
            <a:ext cx="2043533" cy="630942"/>
          </a:xfrm>
          <a:prstGeom prst="rect">
            <a:avLst/>
          </a:prstGeom>
          <a:noFill/>
        </p:spPr>
        <p:txBody>
          <a:bodyPr wrap="square" rtlCol="0">
            <a:spAutoFit/>
          </a:bodyPr>
          <a:lstStyle/>
          <a:p>
            <a:pPr marL="0" marR="0" lvl="0" indent="0" algn="l" rtl="0">
              <a:lnSpc>
                <a:spcPct val="150000"/>
              </a:lnSpc>
              <a:spcBef>
                <a:spcPts val="0"/>
              </a:spcBef>
              <a:spcAft>
                <a:spcPts val="0"/>
              </a:spcAft>
              <a:buNone/>
            </a:pPr>
            <a:r>
              <a:rPr lang="en-US" sz="1400" dirty="0">
                <a:solidFill>
                  <a:schemeClr val="lt1"/>
                </a:solidFill>
                <a:latin typeface="Inter Light" panose="020B0604020202020204"/>
                <a:ea typeface="Inter Light" panose="020B0604020202020204"/>
                <a:cs typeface="Inter Light" panose="020B0604020202020204"/>
                <a:sym typeface="Inter Light"/>
              </a:rPr>
              <a:t>📩 </a:t>
            </a:r>
            <a:r>
              <a:rPr lang="en-US" sz="1400" dirty="0" err="1">
                <a:solidFill>
                  <a:schemeClr val="lt1"/>
                </a:solidFill>
                <a:latin typeface="Inter Light" panose="020B0604020202020204"/>
                <a:ea typeface="Inter Light" panose="020B0604020202020204"/>
                <a:cs typeface="Inter Light" panose="020B0604020202020204"/>
                <a:sym typeface="Inter Light"/>
              </a:rPr>
              <a:t>İletişim</a:t>
            </a:r>
            <a:r>
              <a:rPr lang="en-US" sz="1400" dirty="0">
                <a:solidFill>
                  <a:schemeClr val="lt1"/>
                </a:solidFill>
                <a:latin typeface="Inter Light" panose="020B0604020202020204"/>
                <a:ea typeface="Inter Light" panose="020B0604020202020204"/>
                <a:cs typeface="Inter Light" panose="020B0604020202020204"/>
                <a:sym typeface="Inter Light"/>
              </a:rPr>
              <a:t> </a:t>
            </a:r>
            <a:r>
              <a:rPr lang="en-US" sz="1400" dirty="0" err="1">
                <a:solidFill>
                  <a:schemeClr val="lt1"/>
                </a:solidFill>
                <a:latin typeface="Inter Light" panose="020B0604020202020204"/>
                <a:ea typeface="Inter Light" panose="020B0604020202020204"/>
                <a:cs typeface="Inter Light" panose="020B0604020202020204"/>
                <a:sym typeface="Inter Light"/>
              </a:rPr>
              <a:t>Kanalları</a:t>
            </a:r>
            <a:endParaRPr lang="en-US" sz="1400" dirty="0">
              <a:solidFill>
                <a:schemeClr val="lt1"/>
              </a:solidFill>
              <a:latin typeface="Inter Light"/>
              <a:ea typeface="Inter Light"/>
              <a:cs typeface="Inter Light"/>
              <a:sym typeface="Inter Light"/>
            </a:endParaRPr>
          </a:p>
          <a:p>
            <a:endParaRPr lang="tr-TR" dirty="0">
              <a:latin typeface="Inter Light" panose="020B0604020202020204"/>
              <a:ea typeface="Inter Light" panose="020B0604020202020204"/>
            </a:endParaRPr>
          </a:p>
        </p:txBody>
      </p:sp>
      <p:sp>
        <p:nvSpPr>
          <p:cNvPr id="37" name="TextBox 36">
            <a:extLst>
              <a:ext uri="{FF2B5EF4-FFF2-40B4-BE49-F238E27FC236}">
                <a16:creationId xmlns:a16="http://schemas.microsoft.com/office/drawing/2014/main" id="{F6CA1C4D-D208-5368-3FED-DEC61ED3FB3A}"/>
              </a:ext>
            </a:extLst>
          </p:cNvPr>
          <p:cNvSpPr txBox="1"/>
          <p:nvPr/>
        </p:nvSpPr>
        <p:spPr>
          <a:xfrm>
            <a:off x="9324242" y="5017847"/>
            <a:ext cx="2043533" cy="630942"/>
          </a:xfrm>
          <a:prstGeom prst="rect">
            <a:avLst/>
          </a:prstGeom>
          <a:noFill/>
        </p:spPr>
        <p:txBody>
          <a:bodyPr wrap="square" rtlCol="0">
            <a:spAutoFit/>
          </a:bodyPr>
          <a:lstStyle/>
          <a:p>
            <a:pPr marL="0" marR="0" lvl="0" indent="0" algn="l" rtl="0">
              <a:lnSpc>
                <a:spcPct val="150000"/>
              </a:lnSpc>
              <a:spcBef>
                <a:spcPts val="0"/>
              </a:spcBef>
              <a:spcAft>
                <a:spcPts val="0"/>
              </a:spcAft>
              <a:buNone/>
            </a:pPr>
            <a:r>
              <a:rPr lang="en-US" sz="1400" dirty="0">
                <a:solidFill>
                  <a:schemeClr val="lt1"/>
                </a:solidFill>
                <a:latin typeface="Inter Light" panose="020B0604020202020204"/>
                <a:ea typeface="Inter Light" panose="020B0604020202020204"/>
                <a:cs typeface="Inter Light" panose="020B0604020202020204"/>
                <a:sym typeface="Inter Light"/>
              </a:rPr>
              <a:t>📩 </a:t>
            </a:r>
            <a:r>
              <a:rPr lang="en-US" sz="1400" dirty="0" err="1">
                <a:solidFill>
                  <a:schemeClr val="lt1"/>
                </a:solidFill>
                <a:latin typeface="Inter Light" panose="020B0604020202020204"/>
                <a:ea typeface="Inter Light" panose="020B0604020202020204"/>
                <a:cs typeface="Inter Light" panose="020B0604020202020204"/>
                <a:sym typeface="Inter Light"/>
              </a:rPr>
              <a:t>İletişim</a:t>
            </a:r>
            <a:r>
              <a:rPr lang="en-US" sz="1400" dirty="0">
                <a:solidFill>
                  <a:schemeClr val="lt1"/>
                </a:solidFill>
                <a:latin typeface="Inter Light" panose="020B0604020202020204"/>
                <a:ea typeface="Inter Light" panose="020B0604020202020204"/>
                <a:cs typeface="Inter Light" panose="020B0604020202020204"/>
                <a:sym typeface="Inter Light"/>
              </a:rPr>
              <a:t> </a:t>
            </a:r>
            <a:r>
              <a:rPr lang="en-US" sz="1400" dirty="0" err="1">
                <a:solidFill>
                  <a:schemeClr val="lt1"/>
                </a:solidFill>
                <a:latin typeface="Inter Light" panose="020B0604020202020204"/>
                <a:ea typeface="Inter Light" panose="020B0604020202020204"/>
                <a:cs typeface="Inter Light" panose="020B0604020202020204"/>
                <a:sym typeface="Inter Light"/>
              </a:rPr>
              <a:t>Kanalları</a:t>
            </a:r>
            <a:endParaRPr lang="en-US" sz="1400" dirty="0">
              <a:solidFill>
                <a:schemeClr val="lt1"/>
              </a:solidFill>
              <a:latin typeface="Inter Light"/>
              <a:ea typeface="Inter Light"/>
              <a:cs typeface="Inter Light"/>
              <a:sym typeface="Inter Light"/>
            </a:endParaRPr>
          </a:p>
          <a:p>
            <a:endParaRPr lang="tr-TR" dirty="0">
              <a:latin typeface="Inter Light" panose="020B0604020202020204"/>
              <a:ea typeface="Inter Light" panose="020B0604020202020204"/>
            </a:endParaRPr>
          </a:p>
        </p:txBody>
      </p:sp>
      <p:sp>
        <p:nvSpPr>
          <p:cNvPr id="38" name="TextBox 37">
            <a:extLst>
              <a:ext uri="{FF2B5EF4-FFF2-40B4-BE49-F238E27FC236}">
                <a16:creationId xmlns:a16="http://schemas.microsoft.com/office/drawing/2014/main" id="{7976A09B-8521-3DA6-808E-5517EA5ACC99}"/>
              </a:ext>
            </a:extLst>
          </p:cNvPr>
          <p:cNvSpPr txBox="1"/>
          <p:nvPr/>
        </p:nvSpPr>
        <p:spPr>
          <a:xfrm>
            <a:off x="3037822" y="5017847"/>
            <a:ext cx="2043533" cy="630942"/>
          </a:xfrm>
          <a:prstGeom prst="rect">
            <a:avLst/>
          </a:prstGeom>
          <a:noFill/>
        </p:spPr>
        <p:txBody>
          <a:bodyPr wrap="square" rtlCol="0">
            <a:spAutoFit/>
          </a:bodyPr>
          <a:lstStyle/>
          <a:p>
            <a:pPr marL="0" marR="0" lvl="0" indent="0" algn="l" rtl="0">
              <a:lnSpc>
                <a:spcPct val="150000"/>
              </a:lnSpc>
              <a:spcBef>
                <a:spcPts val="0"/>
              </a:spcBef>
              <a:spcAft>
                <a:spcPts val="0"/>
              </a:spcAft>
              <a:buNone/>
            </a:pPr>
            <a:r>
              <a:rPr lang="en-US" sz="1400" dirty="0">
                <a:solidFill>
                  <a:schemeClr val="lt1"/>
                </a:solidFill>
                <a:latin typeface="Inter Light" panose="020B0604020202020204"/>
                <a:ea typeface="Inter Light" panose="020B0604020202020204"/>
                <a:cs typeface="Inter Light" panose="020B0604020202020204"/>
                <a:sym typeface="Inter Light"/>
              </a:rPr>
              <a:t>📩 </a:t>
            </a:r>
            <a:r>
              <a:rPr lang="en-US" sz="1400" dirty="0" err="1">
                <a:solidFill>
                  <a:schemeClr val="lt1"/>
                </a:solidFill>
                <a:latin typeface="Inter Light" panose="020B0604020202020204"/>
                <a:ea typeface="Inter Light" panose="020B0604020202020204"/>
                <a:cs typeface="Inter Light" panose="020B0604020202020204"/>
                <a:sym typeface="Inter Light"/>
              </a:rPr>
              <a:t>İletişim</a:t>
            </a:r>
            <a:r>
              <a:rPr lang="en-US" sz="1400" dirty="0">
                <a:solidFill>
                  <a:schemeClr val="lt1"/>
                </a:solidFill>
                <a:latin typeface="Inter Light" panose="020B0604020202020204"/>
                <a:ea typeface="Inter Light" panose="020B0604020202020204"/>
                <a:cs typeface="Inter Light" panose="020B0604020202020204"/>
                <a:sym typeface="Inter Light"/>
              </a:rPr>
              <a:t> </a:t>
            </a:r>
            <a:r>
              <a:rPr lang="en-US" sz="1400" dirty="0" err="1">
                <a:solidFill>
                  <a:schemeClr val="lt1"/>
                </a:solidFill>
                <a:latin typeface="Inter Light" panose="020B0604020202020204"/>
                <a:ea typeface="Inter Light" panose="020B0604020202020204"/>
                <a:cs typeface="Inter Light" panose="020B0604020202020204"/>
                <a:sym typeface="Inter Light"/>
              </a:rPr>
              <a:t>Kanalları</a:t>
            </a:r>
            <a:endParaRPr lang="en-US" sz="1400" dirty="0">
              <a:solidFill>
                <a:schemeClr val="lt1"/>
              </a:solidFill>
              <a:latin typeface="Inter Light"/>
              <a:ea typeface="Inter Light"/>
              <a:cs typeface="Inter Light"/>
              <a:sym typeface="Inter Light"/>
            </a:endParaRPr>
          </a:p>
          <a:p>
            <a:endParaRPr lang="tr-TR" dirty="0">
              <a:latin typeface="Inter Light" panose="020B0604020202020204"/>
              <a:ea typeface="Inter Light" panose="020B0604020202020204"/>
            </a:endParaRPr>
          </a:p>
        </p:txBody>
      </p:sp>
      <p:cxnSp>
        <p:nvCxnSpPr>
          <p:cNvPr id="39" name="Google Shape;625;p49">
            <a:extLst>
              <a:ext uri="{FF2B5EF4-FFF2-40B4-BE49-F238E27FC236}">
                <a16:creationId xmlns:a16="http://schemas.microsoft.com/office/drawing/2014/main" id="{BD4FF52C-1ED5-31F8-4FEE-414D9BEB779A}"/>
              </a:ext>
            </a:extLst>
          </p:cNvPr>
          <p:cNvCxnSpPr>
            <a:cxnSpLocks/>
          </p:cNvCxnSpPr>
          <p:nvPr/>
        </p:nvCxnSpPr>
        <p:spPr>
          <a:xfrm>
            <a:off x="199181" y="5548225"/>
            <a:ext cx="1991849" cy="0"/>
          </a:xfrm>
          <a:prstGeom prst="straightConnector1">
            <a:avLst/>
          </a:prstGeom>
          <a:noFill/>
          <a:ln w="9525" cap="flat" cmpd="sng">
            <a:solidFill>
              <a:schemeClr val="lt1"/>
            </a:solidFill>
            <a:prstDash val="solid"/>
            <a:miter lim="800000"/>
            <a:headEnd type="none" w="sm" len="sm"/>
            <a:tailEnd type="none" w="sm" len="sm"/>
          </a:ln>
        </p:spPr>
      </p:cxnSp>
    </p:spTree>
  </p:cSld>
  <p:clrMapOvr>
    <a:masterClrMapping/>
  </p:clrMapOvr>
</p:sld>
</file>

<file path=ppt/theme/theme1.xml><?xml version="1.0" encoding="utf-8"?>
<a:theme xmlns:a="http://schemas.openxmlformats.org/drawingml/2006/main" name="Office Theme">
  <a:themeElements>
    <a:clrScheme name="Custom 6">
      <a:dk1>
        <a:srgbClr val="000000"/>
      </a:dk1>
      <a:lt1>
        <a:srgbClr val="FFFFFF"/>
      </a:lt1>
      <a:dk2>
        <a:srgbClr val="000000"/>
      </a:dk2>
      <a:lt2>
        <a:srgbClr val="FFFFFF"/>
      </a:lt2>
      <a:accent1>
        <a:srgbClr val="E41E2D"/>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351</TotalTime>
  <Words>1250</Words>
  <Application>Microsoft Office PowerPoint</Application>
  <PresentationFormat>Widescreen</PresentationFormat>
  <Paragraphs>121</Paragraphs>
  <Slides>9</Slides>
  <Notes>9</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9</vt:i4>
      </vt:variant>
    </vt:vector>
  </HeadingPairs>
  <TitlesOfParts>
    <vt:vector size="12" baseType="lpstr">
      <vt:lpstr>Arial</vt:lpstr>
      <vt:lpstr>Inter Light</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fatih selim demir</dc:creator>
  <cp:lastModifiedBy>fatih selim demir</cp:lastModifiedBy>
  <cp:revision>3</cp:revision>
  <dcterms:modified xsi:type="dcterms:W3CDTF">2025-05-25T21:08:44Z</dcterms:modified>
</cp:coreProperties>
</file>